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b="def" i="def"/>
      <a:tcStyle>
        <a:tcBdr/>
        <a:fill>
          <a:solidFill>
            <a:srgbClr val="EEEE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CA"/>
          </a:solidFill>
        </a:fill>
      </a:tcStyle>
    </a:wholeTbl>
    <a:band2H>
      <a:tcTxStyle b="def" i="def"/>
      <a:tcStyle>
        <a:tcBdr/>
        <a:fill>
          <a:solidFill>
            <a:srgbClr val="E6EA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B"/>
          </a:solidFill>
        </a:fill>
      </a:tcStyle>
    </a:wholeTbl>
    <a:band2H>
      <a:tcTxStyle b="def" i="def"/>
      <a:tcStyle>
        <a:tcBdr/>
        <a:fill>
          <a:solidFill>
            <a:srgbClr val="E6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48" name="Shape 448"/>
          <p:cNvSpPr/>
          <p:nvPr>
            <p:ph type="sldImg"/>
          </p:nvPr>
        </p:nvSpPr>
        <p:spPr>
          <a:xfrm>
            <a:off x="1143000" y="685800"/>
            <a:ext cx="4572000" cy="3429000"/>
          </a:xfrm>
          <a:prstGeom prst="rect">
            <a:avLst/>
          </a:prstGeom>
        </p:spPr>
        <p:txBody>
          <a:bodyPr/>
          <a:lstStyle/>
          <a:p>
            <a:pPr/>
          </a:p>
        </p:txBody>
      </p:sp>
      <p:sp>
        <p:nvSpPr>
          <p:cNvPr id="449" name="Shape 4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2.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2.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2.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pic>
        <p:nvPicPr>
          <p:cNvPr id="11" name="6 Imagen" descr="6 Imagen"/>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12" name="Title Text"/>
          <p:cNvSpPr txBox="1"/>
          <p:nvPr>
            <p:ph type="title"/>
          </p:nvPr>
        </p:nvSpPr>
        <p:spPr>
          <a:xfrm>
            <a:off x="685800" y="2130425"/>
            <a:ext cx="7772400" cy="1470025"/>
          </a:xfrm>
          <a:prstGeom prst="rect">
            <a:avLst/>
          </a:prstGeom>
          <a:noFill/>
          <a:effectLst/>
        </p:spPr>
        <p:txBody>
          <a:bodyPr/>
          <a:lstStyle>
            <a:lvl1pPr>
              <a:defRPr>
                <a:solidFill>
                  <a:srgbClr val="000000"/>
                </a:solidFill>
              </a:defRPr>
            </a:lvl1pPr>
          </a:lstStyle>
          <a:p>
            <a:pPr/>
            <a:r>
              <a:t>Title Text</a:t>
            </a:r>
          </a:p>
        </p:txBody>
      </p:sp>
      <p:sp>
        <p:nvSpPr>
          <p:cNvPr id="13"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1" name="Title Text"/>
          <p:cNvSpPr txBox="1"/>
          <p:nvPr>
            <p:ph type="title"/>
          </p:nvPr>
        </p:nvSpPr>
        <p:spPr>
          <a:prstGeom prst="rect">
            <a:avLst/>
          </a:prstGeom>
        </p:spPr>
        <p:txBody>
          <a:bodyPr/>
          <a:lstStyle/>
          <a:p>
            <a:pPr/>
            <a:r>
              <a:t>Title Text</a:t>
            </a:r>
          </a:p>
        </p:txBody>
      </p:sp>
      <p:sp>
        <p:nvSpPr>
          <p:cNvPr id="2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30" name="Title Text"/>
          <p:cNvSpPr txBox="1"/>
          <p:nvPr>
            <p:ph type="title"/>
          </p:nvPr>
        </p:nvSpPr>
        <p:spPr>
          <a:xfrm>
            <a:off x="722312" y="4406900"/>
            <a:ext cx="7772401" cy="1362075"/>
          </a:xfrm>
          <a:prstGeom prst="rect">
            <a:avLst/>
          </a:prstGeom>
          <a:noFill/>
          <a:effectLst/>
        </p:spPr>
        <p:txBody>
          <a:bodyPr anchor="t"/>
          <a:lstStyle>
            <a:lvl1pPr algn="l">
              <a:defRPr b="1" cap="all" sz="4000">
                <a:solidFill>
                  <a:srgbClr val="000000"/>
                </a:solidFill>
                <a:latin typeface="+mj-lt"/>
                <a:ea typeface="+mj-ea"/>
                <a:cs typeface="+mj-cs"/>
                <a:sym typeface="Calibri"/>
              </a:defRPr>
            </a:lvl1pPr>
          </a:lstStyle>
          <a:p>
            <a:pPr/>
            <a:r>
              <a:t>Title Text</a:t>
            </a:r>
          </a:p>
        </p:txBody>
      </p:sp>
      <p:sp>
        <p:nvSpPr>
          <p:cNvPr id="31" name="Body Level One…"/>
          <p:cNvSpPr txBox="1"/>
          <p:nvPr>
            <p:ph type="body" sz="quarter" idx="1"/>
          </p:nvPr>
        </p:nvSpPr>
        <p:spPr>
          <a:xfrm>
            <a:off x="722312" y="2906713"/>
            <a:ext cx="7772401" cy="1500199"/>
          </a:xfrm>
          <a:prstGeom prst="rect">
            <a:avLst/>
          </a:prstGeom>
        </p:spPr>
        <p:txBody>
          <a:bodyPr anchor="b"/>
          <a:lstStyle>
            <a:lvl1pPr marL="0" indent="0">
              <a:spcBef>
                <a:spcPts val="400"/>
              </a:spcBef>
              <a:buSzTx/>
              <a:buFontTx/>
              <a:buNone/>
              <a:defRPr sz="2000">
                <a:solidFill>
                  <a:srgbClr val="888888"/>
                </a:solidFill>
                <a:latin typeface="+mj-lt"/>
                <a:ea typeface="+mj-ea"/>
                <a:cs typeface="+mj-cs"/>
                <a:sym typeface="Calibri"/>
              </a:defRPr>
            </a:lvl1pPr>
            <a:lvl2pPr marL="0" indent="0">
              <a:spcBef>
                <a:spcPts val="400"/>
              </a:spcBef>
              <a:buSzTx/>
              <a:buFontTx/>
              <a:buNone/>
              <a:defRPr sz="2000">
                <a:solidFill>
                  <a:srgbClr val="888888"/>
                </a:solidFill>
                <a:latin typeface="+mj-lt"/>
                <a:ea typeface="+mj-ea"/>
                <a:cs typeface="+mj-cs"/>
                <a:sym typeface="Calibri"/>
              </a:defRPr>
            </a:lvl2pPr>
            <a:lvl3pPr marL="0" indent="0">
              <a:spcBef>
                <a:spcPts val="400"/>
              </a:spcBef>
              <a:buSzTx/>
              <a:buFontTx/>
              <a:buNone/>
              <a:defRPr sz="2000">
                <a:solidFill>
                  <a:srgbClr val="888888"/>
                </a:solidFill>
                <a:latin typeface="+mj-lt"/>
                <a:ea typeface="+mj-ea"/>
                <a:cs typeface="+mj-cs"/>
                <a:sym typeface="Calibri"/>
              </a:defRPr>
            </a:lvl3pPr>
            <a:lvl4pPr marL="0" indent="0">
              <a:spcBef>
                <a:spcPts val="400"/>
              </a:spcBef>
              <a:buSzTx/>
              <a:buFontTx/>
              <a:buNone/>
              <a:defRPr sz="2000">
                <a:solidFill>
                  <a:srgbClr val="888888"/>
                </a:solidFill>
                <a:latin typeface="+mj-lt"/>
                <a:ea typeface="+mj-ea"/>
                <a:cs typeface="+mj-cs"/>
                <a:sym typeface="Calibri"/>
              </a:defRPr>
            </a:lvl4pPr>
            <a:lvl5pPr marL="0" indent="0">
              <a:spcBef>
                <a:spcPts val="400"/>
              </a:spcBef>
              <a:buSzTx/>
              <a:buFontTx/>
              <a:buNone/>
              <a:defRPr sz="2000">
                <a:solidFill>
                  <a:srgbClr val="888888"/>
                </a:solidFill>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atin typeface="+mj-lt"/>
                <a:ea typeface="+mj-ea"/>
                <a:cs typeface="+mj-cs"/>
                <a:sym typeface="Calibri"/>
              </a:defRPr>
            </a:lvl1pPr>
            <a:lvl2pPr marL="790575" indent="-333375">
              <a:spcBef>
                <a:spcPts val="600"/>
              </a:spcBef>
              <a:defRPr sz="2800">
                <a:latin typeface="+mj-lt"/>
                <a:ea typeface="+mj-ea"/>
                <a:cs typeface="+mj-cs"/>
                <a:sym typeface="Calibri"/>
              </a:defRPr>
            </a:lvl2pPr>
            <a:lvl3pPr marL="1234438" indent="-320038">
              <a:spcBef>
                <a:spcPts val="600"/>
              </a:spcBef>
              <a:defRPr sz="2800">
                <a:latin typeface="+mj-lt"/>
                <a:ea typeface="+mj-ea"/>
                <a:cs typeface="+mj-cs"/>
                <a:sym typeface="Calibri"/>
              </a:defRPr>
            </a:lvl3pPr>
            <a:lvl4pPr marL="1727200" indent="-355600">
              <a:spcBef>
                <a:spcPts val="600"/>
              </a:spcBef>
              <a:defRPr sz="2800">
                <a:latin typeface="+mj-lt"/>
                <a:ea typeface="+mj-ea"/>
                <a:cs typeface="+mj-cs"/>
                <a:sym typeface="Calibri"/>
              </a:defRPr>
            </a:lvl4pPr>
            <a:lvl5pPr marL="2184400" indent="-355600">
              <a:spcBef>
                <a:spcPts val="600"/>
              </a:spcBef>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itle Text"/>
          <p:cNvSpPr txBox="1"/>
          <p:nvPr>
            <p:ph type="title"/>
          </p:nvPr>
        </p:nvSpPr>
        <p:spPr>
          <a:xfrm>
            <a:off x="457200" y="1117079"/>
            <a:ext cx="8229601" cy="1143004"/>
          </a:xfrm>
          <a:prstGeom prst="rect">
            <a:avLst/>
          </a:prstGeom>
          <a:noFill/>
          <a:effectLst/>
        </p:spPr>
        <p:txBody>
          <a:bodyPr/>
          <a:lstStyle>
            <a:lvl1pPr>
              <a:defRPr>
                <a:solidFill>
                  <a:srgbClr val="000000"/>
                </a:solidFill>
                <a:latin typeface="+mj-lt"/>
                <a:ea typeface="+mj-ea"/>
                <a:cs typeface="+mj-cs"/>
                <a:sym typeface="Calibri"/>
              </a:defRPr>
            </a:lvl1p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atin typeface="+mj-lt"/>
                <a:ea typeface="+mj-ea"/>
                <a:cs typeface="+mj-cs"/>
                <a:sym typeface="Calibri"/>
              </a:defRPr>
            </a:lvl1pPr>
            <a:lvl2pPr marL="0" indent="0">
              <a:spcBef>
                <a:spcPts val="500"/>
              </a:spcBef>
              <a:buSzTx/>
              <a:buFontTx/>
              <a:buNone/>
              <a:defRPr b="1" sz="2400">
                <a:latin typeface="+mj-lt"/>
                <a:ea typeface="+mj-ea"/>
                <a:cs typeface="+mj-cs"/>
                <a:sym typeface="Calibri"/>
              </a:defRPr>
            </a:lvl2pPr>
            <a:lvl3pPr marL="0" indent="0">
              <a:spcBef>
                <a:spcPts val="500"/>
              </a:spcBef>
              <a:buSzTx/>
              <a:buFontTx/>
              <a:buNone/>
              <a:defRPr b="1" sz="2400">
                <a:latin typeface="+mj-lt"/>
                <a:ea typeface="+mj-ea"/>
                <a:cs typeface="+mj-cs"/>
                <a:sym typeface="Calibri"/>
              </a:defRPr>
            </a:lvl3pPr>
            <a:lvl4pPr marL="0" indent="0">
              <a:spcBef>
                <a:spcPts val="500"/>
              </a:spcBef>
              <a:buSzTx/>
              <a:buFontTx/>
              <a:buNone/>
              <a:defRPr b="1" sz="2400">
                <a:latin typeface="+mj-lt"/>
                <a:ea typeface="+mj-ea"/>
                <a:cs typeface="+mj-cs"/>
                <a:sym typeface="Calibri"/>
              </a:defRPr>
            </a:lvl4pPr>
            <a:lvl5pPr marL="0" indent="0">
              <a:spcBef>
                <a:spcPts val="500"/>
              </a:spcBef>
              <a:buSzTx/>
              <a:buFontTx/>
              <a:buNone/>
              <a:defRPr b="1"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9" name="4 Marcador de texto"/>
          <p:cNvSpPr/>
          <p:nvPr>
            <p:ph type="body" sz="quarter" idx="13"/>
          </p:nvPr>
        </p:nvSpPr>
        <p:spPr>
          <a:xfrm>
            <a:off x="4645025" y="1535112"/>
            <a:ext cx="4041775" cy="639771"/>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ólo el título">
    <p:spTree>
      <p:nvGrpSpPr>
        <p:cNvPr id="1" name=""/>
        <p:cNvGrpSpPr/>
        <p:nvPr/>
      </p:nvGrpSpPr>
      <p:grpSpPr>
        <a:xfrm>
          <a:off x="0" y="0"/>
          <a:ext cx="0" cy="0"/>
          <a:chOff x="0" y="0"/>
          <a:chExt cx="0" cy="0"/>
        </a:xfrm>
      </p:grpSpPr>
      <p:sp>
        <p:nvSpPr>
          <p:cNvPr id="57" name="Title Text"/>
          <p:cNvSpPr txBox="1"/>
          <p:nvPr>
            <p:ph type="title"/>
          </p:nvPr>
        </p:nvSpPr>
        <p:spPr>
          <a:xfrm>
            <a:off x="457200" y="274638"/>
            <a:ext cx="8229600" cy="1143001"/>
          </a:xfrm>
          <a:prstGeom prst="rect">
            <a:avLst/>
          </a:prstGeom>
          <a:noFill/>
          <a:effectLst/>
        </p:spPr>
        <p:txBody>
          <a:bodyPr/>
          <a:lstStyle>
            <a:lvl1pPr>
              <a:defRPr>
                <a:solidFill>
                  <a:srgbClr val="000000"/>
                </a:solidFill>
                <a:latin typeface="+mj-lt"/>
                <a:ea typeface="+mj-ea"/>
                <a:cs typeface="+mj-cs"/>
                <a:sym typeface="Calibri"/>
              </a:defRPr>
            </a:lvl1p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Body Level One…"/>
          <p:cNvSpPr txBox="1"/>
          <p:nvPr>
            <p:ph type="body" idx="1"/>
          </p:nvPr>
        </p:nvSpPr>
        <p:spPr>
          <a:xfrm>
            <a:off x="3575050" y="273050"/>
            <a:ext cx="5111750" cy="5853113"/>
          </a:xfrm>
          <a:prstGeom prst="rect">
            <a:avLst/>
          </a:prstGeom>
        </p:spPr>
        <p:txBody>
          <a:bodyPr/>
          <a:lstStyle>
            <a:lvl1pPr>
              <a:defRPr>
                <a:latin typeface="+mj-lt"/>
                <a:ea typeface="+mj-ea"/>
                <a:cs typeface="+mj-cs"/>
                <a:sym typeface="Calibri"/>
              </a:defRPr>
            </a:lvl1pPr>
            <a:lvl2pPr>
              <a:defRPr>
                <a:latin typeface="+mj-lt"/>
                <a:ea typeface="+mj-ea"/>
                <a:cs typeface="+mj-cs"/>
                <a:sym typeface="Calibri"/>
              </a:defRPr>
            </a:lvl2pPr>
            <a:lvl3pPr>
              <a:defRPr>
                <a:latin typeface="+mj-lt"/>
                <a:ea typeface="+mj-ea"/>
                <a:cs typeface="+mj-cs"/>
                <a:sym typeface="Calibri"/>
              </a:defRPr>
            </a:lvl3pPr>
            <a:lvl4pPr>
              <a:defRPr>
                <a:latin typeface="+mj-lt"/>
                <a:ea typeface="+mj-ea"/>
                <a:cs typeface="+mj-cs"/>
                <a:sym typeface="Calibri"/>
              </a:defRPr>
            </a:lvl4pPr>
            <a:lvl5pPr>
              <a:defRPr>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73" name="3 Marcador de texto"/>
          <p:cNvSpPr/>
          <p:nvPr>
            <p:ph type="body" sz="half" idx="13"/>
          </p:nvPr>
        </p:nvSpPr>
        <p:spPr>
          <a:xfrm>
            <a:off x="457198" y="1435100"/>
            <a:ext cx="3008317" cy="4691063"/>
          </a:xfrm>
          <a:prstGeom prst="rect">
            <a:avLst/>
          </a:prstGeom>
        </p:spPr>
        <p:txBody>
          <a:bodyPr/>
          <a:lstStyle/>
          <a:p>
            <a:pP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1" name="Title Text"/>
          <p:cNvSpPr txBox="1"/>
          <p:nvPr>
            <p:ph type="title"/>
          </p:nvPr>
        </p:nvSpPr>
        <p:spPr>
          <a:xfrm>
            <a:off x="1792288" y="4800600"/>
            <a:ext cx="5486404" cy="566738"/>
          </a:xfrm>
          <a:prstGeom prst="rect">
            <a:avLst/>
          </a:prstGeom>
          <a:noFill/>
          <a:effectLst/>
        </p:spPr>
        <p:txBody>
          <a:bodyPr anchor="b"/>
          <a:lstStyle>
            <a:lvl1pPr algn="l">
              <a:defRPr b="1" sz="2000">
                <a:solidFill>
                  <a:srgbClr val="000000"/>
                </a:solidFill>
                <a:latin typeface="+mj-lt"/>
                <a:ea typeface="+mj-ea"/>
                <a:cs typeface="+mj-cs"/>
                <a:sym typeface="Calibri"/>
              </a:defRPr>
            </a:lvl1pPr>
          </a:lstStyle>
          <a:p>
            <a:pPr/>
            <a:r>
              <a:t>Title Text</a:t>
            </a:r>
          </a:p>
        </p:txBody>
      </p:sp>
      <p:sp>
        <p:nvSpPr>
          <p:cNvPr id="82" name="2 Marcador de posición de imagen"/>
          <p:cNvSpPr/>
          <p:nvPr>
            <p:ph type="pic" sz="half" idx="13"/>
          </p:nvPr>
        </p:nvSpPr>
        <p:spPr>
          <a:xfrm>
            <a:off x="1792288" y="612775"/>
            <a:ext cx="5486404" cy="4114800"/>
          </a:xfrm>
          <a:prstGeom prst="rect">
            <a:avLst/>
          </a:prstGeom>
        </p:spPr>
        <p:txBody>
          <a:bodyPr lIns="91439" tIns="45719" rIns="91439" bIns="45719">
            <a:noAutofit/>
          </a:bodyPr>
          <a:lstStyle/>
          <a:p>
            <a:pPr/>
          </a:p>
        </p:txBody>
      </p:sp>
      <p:sp>
        <p:nvSpPr>
          <p:cNvPr id="83" name="Body Level One…"/>
          <p:cNvSpPr txBox="1"/>
          <p:nvPr>
            <p:ph type="body" sz="quarter" idx="1"/>
          </p:nvPr>
        </p:nvSpPr>
        <p:spPr>
          <a:xfrm>
            <a:off x="1792288" y="5367337"/>
            <a:ext cx="5486404" cy="804874"/>
          </a:xfrm>
          <a:prstGeom prst="rect">
            <a:avLst/>
          </a:prstGeom>
        </p:spPr>
        <p:txBody>
          <a:bodyPr/>
          <a:lstStyle>
            <a:lvl1pPr marL="0" indent="0">
              <a:spcBef>
                <a:spcPts val="300"/>
              </a:spcBef>
              <a:buSzTx/>
              <a:buFontTx/>
              <a:buNone/>
              <a:defRPr sz="1400">
                <a:latin typeface="+mj-lt"/>
                <a:ea typeface="+mj-ea"/>
                <a:cs typeface="+mj-cs"/>
                <a:sym typeface="Calibri"/>
              </a:defRPr>
            </a:lvl1pPr>
            <a:lvl2pPr marL="0" indent="0">
              <a:spcBef>
                <a:spcPts val="300"/>
              </a:spcBef>
              <a:buSzTx/>
              <a:buFontTx/>
              <a:buNone/>
              <a:defRPr sz="1400">
                <a:latin typeface="+mj-lt"/>
                <a:ea typeface="+mj-ea"/>
                <a:cs typeface="+mj-cs"/>
                <a:sym typeface="Calibri"/>
              </a:defRPr>
            </a:lvl2pPr>
            <a:lvl3pPr marL="0" indent="0">
              <a:spcBef>
                <a:spcPts val="300"/>
              </a:spcBef>
              <a:buSzTx/>
              <a:buFontTx/>
              <a:buNone/>
              <a:defRPr sz="1400">
                <a:latin typeface="+mj-lt"/>
                <a:ea typeface="+mj-ea"/>
                <a:cs typeface="+mj-cs"/>
                <a:sym typeface="Calibri"/>
              </a:defRPr>
            </a:lvl3pPr>
            <a:lvl4pPr marL="0" indent="0">
              <a:spcBef>
                <a:spcPts val="300"/>
              </a:spcBef>
              <a:buSzTx/>
              <a:buFontTx/>
              <a:buNone/>
              <a:defRPr sz="1400">
                <a:latin typeface="+mj-lt"/>
                <a:ea typeface="+mj-ea"/>
                <a:cs typeface="+mj-cs"/>
                <a:sym typeface="Calibri"/>
              </a:defRPr>
            </a:lvl4pPr>
            <a:lvl5pPr marL="0" indent="0">
              <a:spcBef>
                <a:spcPts val="300"/>
              </a:spcBef>
              <a:buSzTx/>
              <a:buFontTx/>
              <a:buNone/>
              <a:defRPr sz="1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91"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92" name="Body Level One…"/>
          <p:cNvSpPr txBox="1"/>
          <p:nvPr>
            <p:ph type="body" sz="half" idx="1"/>
          </p:nvPr>
        </p:nvSpPr>
        <p:spPr>
          <a:xfrm>
            <a:off x="628650" y="2226467"/>
            <a:ext cx="38862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xfrm>
            <a:off x="8279595" y="5648712"/>
            <a:ext cx="235762"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100"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101" name="Body Level One…"/>
          <p:cNvSpPr txBox="1"/>
          <p:nvPr>
            <p:ph type="body" sz="half" idx="1"/>
          </p:nvPr>
        </p:nvSpPr>
        <p:spPr>
          <a:xfrm>
            <a:off x="628650" y="2226467"/>
            <a:ext cx="38862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02" name="Slide Number"/>
          <p:cNvSpPr txBox="1"/>
          <p:nvPr>
            <p:ph type="sldNum" sz="quarter" idx="2"/>
          </p:nvPr>
        </p:nvSpPr>
        <p:spPr>
          <a:xfrm>
            <a:off x="8279594" y="5648713"/>
            <a:ext cx="235763"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109" name="Title Text"/>
          <p:cNvSpPr txBox="1"/>
          <p:nvPr>
            <p:ph type="title"/>
          </p:nvPr>
        </p:nvSpPr>
        <p:spPr>
          <a:xfrm>
            <a:off x="1143000" y="1699017"/>
            <a:ext cx="6858000" cy="1790708"/>
          </a:xfrm>
          <a:prstGeom prst="rect">
            <a:avLst/>
          </a:prstGeom>
          <a:noFill/>
          <a:effectLst/>
        </p:spPr>
        <p:txBody>
          <a:bodyPr lIns="34289" tIns="34289" rIns="34289" bIns="34289" anchor="b"/>
          <a:lstStyle>
            <a:lvl1pPr>
              <a:lnSpc>
                <a:spcPct val="90000"/>
              </a:lnSpc>
              <a:defRPr sz="6000">
                <a:solidFill>
                  <a:srgbClr val="000000"/>
                </a:solidFill>
                <a:latin typeface="Calibri Light"/>
                <a:ea typeface="Calibri Light"/>
                <a:cs typeface="Calibri Light"/>
                <a:sym typeface="Calibri Light"/>
              </a:defRPr>
            </a:lvl1pPr>
          </a:lstStyle>
          <a:p>
            <a:pPr/>
            <a:r>
              <a:t>Title Text</a:t>
            </a:r>
          </a:p>
        </p:txBody>
      </p:sp>
      <p:sp>
        <p:nvSpPr>
          <p:cNvPr id="110" name="Body Level One…"/>
          <p:cNvSpPr txBox="1"/>
          <p:nvPr>
            <p:ph type="body" sz="quarter" idx="1"/>
          </p:nvPr>
        </p:nvSpPr>
        <p:spPr>
          <a:xfrm>
            <a:off x="1143000" y="3558776"/>
            <a:ext cx="6858000" cy="1241834"/>
          </a:xfrm>
          <a:prstGeom prst="rect">
            <a:avLst/>
          </a:prstGeom>
        </p:spPr>
        <p:txBody>
          <a:bodyPr lIns="34289" tIns="34289" rIns="34289" bIns="34289"/>
          <a:lstStyle>
            <a:lvl1pPr marL="0" indent="0" algn="ctr">
              <a:lnSpc>
                <a:spcPct val="90000"/>
              </a:lnSpc>
              <a:spcBef>
                <a:spcPts val="1000"/>
              </a:spcBef>
              <a:buSzTx/>
              <a:buFontTx/>
              <a:buNone/>
              <a:defRPr sz="2400">
                <a:latin typeface="+mj-lt"/>
                <a:ea typeface="+mj-ea"/>
                <a:cs typeface="+mj-cs"/>
                <a:sym typeface="Calibri"/>
              </a:defRPr>
            </a:lvl1pPr>
            <a:lvl2pPr marL="0" indent="0" algn="ctr">
              <a:lnSpc>
                <a:spcPct val="90000"/>
              </a:lnSpc>
              <a:spcBef>
                <a:spcPts val="1000"/>
              </a:spcBef>
              <a:buSzTx/>
              <a:buFontTx/>
              <a:buNone/>
              <a:defRPr sz="2400">
                <a:latin typeface="+mj-lt"/>
                <a:ea typeface="+mj-ea"/>
                <a:cs typeface="+mj-cs"/>
                <a:sym typeface="Calibri"/>
              </a:defRPr>
            </a:lvl2pPr>
            <a:lvl3pPr marL="0" indent="0" algn="ctr">
              <a:lnSpc>
                <a:spcPct val="90000"/>
              </a:lnSpc>
              <a:spcBef>
                <a:spcPts val="1000"/>
              </a:spcBef>
              <a:buSzTx/>
              <a:buFontTx/>
              <a:buNone/>
              <a:defRPr sz="2400">
                <a:latin typeface="+mj-lt"/>
                <a:ea typeface="+mj-ea"/>
                <a:cs typeface="+mj-cs"/>
                <a:sym typeface="Calibri"/>
              </a:defRPr>
            </a:lvl3pPr>
            <a:lvl4pPr marL="0" indent="0" algn="ctr">
              <a:lnSpc>
                <a:spcPct val="90000"/>
              </a:lnSpc>
              <a:spcBef>
                <a:spcPts val="1000"/>
              </a:spcBef>
              <a:buSzTx/>
              <a:buFontTx/>
              <a:buNone/>
              <a:defRPr sz="2400">
                <a:latin typeface="+mj-lt"/>
                <a:ea typeface="+mj-ea"/>
                <a:cs typeface="+mj-cs"/>
                <a:sym typeface="Calibri"/>
              </a:defRPr>
            </a:lvl4pPr>
            <a:lvl5pPr marL="0" indent="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11" name="Slide Number"/>
          <p:cNvSpPr txBox="1"/>
          <p:nvPr>
            <p:ph type="sldNum" sz="quarter" idx="2"/>
          </p:nvPr>
        </p:nvSpPr>
        <p:spPr>
          <a:xfrm>
            <a:off x="8279594" y="5648713"/>
            <a:ext cx="235763" cy="225444"/>
          </a:xfrm>
          <a:prstGeom prst="rect">
            <a:avLst/>
          </a:prstGeom>
        </p:spPr>
        <p:txBody>
          <a:bodyPr lIns="34289" tIns="34289" rIns="34289" bIns="34289"/>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8" name="Slide Number"/>
          <p:cNvSpPr txBox="1"/>
          <p:nvPr>
            <p:ph type="sldNum" sz="quarter" idx="2"/>
          </p:nvPr>
        </p:nvSpPr>
        <p:spPr>
          <a:xfrm>
            <a:off x="8279619" y="5648727"/>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sp>
        <p:nvSpPr>
          <p:cNvPr id="125" name="Title Text"/>
          <p:cNvSpPr txBox="1"/>
          <p:nvPr>
            <p:ph type="title"/>
          </p:nvPr>
        </p:nvSpPr>
        <p:spPr>
          <a:xfrm>
            <a:off x="523875" y="1450179"/>
            <a:ext cx="8247065" cy="546506"/>
          </a:xfrm>
          <a:prstGeom prst="rect">
            <a:avLst/>
          </a:prstGeom>
          <a:noFill/>
          <a:effectLst/>
        </p:spPr>
        <p:txBody>
          <a:bodyPr lIns="0" tIns="0" rIns="0" bIns="0" anchor="t"/>
          <a:lstStyle>
            <a:lvl1pPr algn="l">
              <a:lnSpc>
                <a:spcPct val="90000"/>
              </a:lnSpc>
              <a:defRPr b="1" sz="2400">
                <a:solidFill>
                  <a:srgbClr val="00199B"/>
                </a:solidFill>
                <a:latin typeface="Arial"/>
                <a:ea typeface="Arial"/>
                <a:cs typeface="Arial"/>
                <a:sym typeface="Arial"/>
              </a:defRPr>
            </a:lvl1pPr>
          </a:lstStyle>
          <a:p>
            <a:pPr/>
            <a:r>
              <a:t>Title Text</a:t>
            </a:r>
          </a:p>
        </p:txBody>
      </p:sp>
      <p:sp>
        <p:nvSpPr>
          <p:cNvPr id="126" name="Body Level One…"/>
          <p:cNvSpPr txBox="1"/>
          <p:nvPr>
            <p:ph type="body" idx="1"/>
          </p:nvPr>
        </p:nvSpPr>
        <p:spPr>
          <a:xfrm>
            <a:off x="523875" y="2152650"/>
            <a:ext cx="8228015" cy="3103960"/>
          </a:xfrm>
          <a:prstGeom prst="rect">
            <a:avLst/>
          </a:prstGeom>
        </p:spPr>
        <p:txBody>
          <a:bodyPr lIns="0" tIns="0" rIns="0" bIns="0"/>
          <a:lstStyle>
            <a:lvl1pPr marL="0" indent="228600">
              <a:buSzTx/>
              <a:buFontTx/>
              <a:buNone/>
              <a:defRPr b="1" sz="1800">
                <a:latin typeface="Arial"/>
                <a:ea typeface="Arial"/>
                <a:cs typeface="Arial"/>
                <a:sym typeface="Arial"/>
              </a:defRPr>
            </a:lvl1pPr>
            <a:lvl2pPr marL="2971800" indent="-342900">
              <a:buSzPts val="1800"/>
              <a:buFontTx/>
              <a:buChar char="■"/>
              <a:defRPr b="1" sz="1800">
                <a:latin typeface="Arial"/>
                <a:ea typeface="Arial"/>
                <a:cs typeface="Arial"/>
                <a:sym typeface="Arial"/>
              </a:defRPr>
            </a:lvl2pPr>
            <a:lvl3pPr marL="3471859" indent="-385759">
              <a:buSzPts val="1800"/>
              <a:buFontTx/>
              <a:buChar char="–"/>
              <a:defRPr b="1" sz="1800">
                <a:latin typeface="Arial"/>
                <a:ea typeface="Arial"/>
                <a:cs typeface="Arial"/>
                <a:sym typeface="Arial"/>
              </a:defRPr>
            </a:lvl3pPr>
            <a:lvl4pPr marL="3929059" indent="-385759">
              <a:buSzPts val="1800"/>
              <a:buFontTx/>
              <a:defRPr b="1" sz="1800">
                <a:latin typeface="Arial"/>
                <a:ea typeface="Arial"/>
                <a:cs typeface="Arial"/>
                <a:sym typeface="Arial"/>
              </a:defRPr>
            </a:lvl4pPr>
            <a:lvl5pPr marL="4386259" indent="-385759">
              <a:buSzPts val="1800"/>
              <a:buFontTx/>
              <a:buChar char="–"/>
              <a:defRPr b="1" sz="1800">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pic>
        <p:nvPicPr>
          <p:cNvPr id="127" name="logo MLC STUDIUM Boureau 4.png" descr="logo MLC STUDIUM Boureau 4.png"/>
          <p:cNvPicPr>
            <a:picLocks noChangeAspect="1"/>
          </p:cNvPicPr>
          <p:nvPr/>
        </p:nvPicPr>
        <p:blipFill>
          <a:blip r:embed="rId2">
            <a:extLst/>
          </a:blip>
          <a:stretch>
            <a:fillRect/>
          </a:stretch>
        </p:blipFill>
        <p:spPr>
          <a:xfrm>
            <a:off x="8531962" y="5539287"/>
            <a:ext cx="530194" cy="286596"/>
          </a:xfrm>
          <a:prstGeom prst="rect">
            <a:avLst/>
          </a:prstGeom>
          <a:ln w="12700">
            <a:miter lim="400000"/>
          </a:ln>
        </p:spPr>
      </p:pic>
      <p:sp>
        <p:nvSpPr>
          <p:cNvPr id="128" name="Slide Number"/>
          <p:cNvSpPr txBox="1"/>
          <p:nvPr>
            <p:ph type="sldNum" sz="quarter" idx="2"/>
          </p:nvPr>
        </p:nvSpPr>
        <p:spPr>
          <a:xfrm>
            <a:off x="6317468" y="5511806"/>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135" name="Title Text"/>
          <p:cNvSpPr txBox="1"/>
          <p:nvPr>
            <p:ph type="title"/>
          </p:nvPr>
        </p:nvSpPr>
        <p:spPr>
          <a:xfrm>
            <a:off x="1143000" y="1699017"/>
            <a:ext cx="6858000" cy="1790708"/>
          </a:xfrm>
          <a:prstGeom prst="rect">
            <a:avLst/>
          </a:prstGeom>
          <a:noFill/>
          <a:effectLst/>
        </p:spPr>
        <p:txBody>
          <a:bodyPr lIns="34274" tIns="34274" rIns="34274" bIns="34274" anchor="b"/>
          <a:lstStyle>
            <a:lvl1pPr>
              <a:lnSpc>
                <a:spcPct val="90000"/>
              </a:lnSpc>
              <a:defRPr sz="6000">
                <a:solidFill>
                  <a:srgbClr val="000000"/>
                </a:solidFill>
                <a:latin typeface="+mj-lt"/>
                <a:ea typeface="+mj-ea"/>
                <a:cs typeface="+mj-cs"/>
                <a:sym typeface="Calibri"/>
              </a:defRPr>
            </a:lvl1pPr>
          </a:lstStyle>
          <a:p>
            <a:pPr/>
            <a:r>
              <a:t>Title Text</a:t>
            </a:r>
          </a:p>
        </p:txBody>
      </p:sp>
      <p:sp>
        <p:nvSpPr>
          <p:cNvPr id="136" name="Body Level One…"/>
          <p:cNvSpPr txBox="1"/>
          <p:nvPr>
            <p:ph type="body" sz="quarter" idx="1"/>
          </p:nvPr>
        </p:nvSpPr>
        <p:spPr>
          <a:xfrm>
            <a:off x="1143000" y="3558776"/>
            <a:ext cx="6858000" cy="1241833"/>
          </a:xfrm>
          <a:prstGeom prst="rect">
            <a:avLst/>
          </a:prstGeom>
        </p:spPr>
        <p:txBody>
          <a:bodyPr lIns="34274" tIns="34274" rIns="34274" bIns="34274"/>
          <a:lstStyle>
            <a:lvl1pPr marL="0" indent="50800" algn="ctr">
              <a:lnSpc>
                <a:spcPct val="90000"/>
              </a:lnSpc>
              <a:spcBef>
                <a:spcPts val="1000"/>
              </a:spcBef>
              <a:buSzTx/>
              <a:buFontTx/>
              <a:buNone/>
              <a:defRPr sz="2400">
                <a:latin typeface="+mj-lt"/>
                <a:ea typeface="+mj-ea"/>
                <a:cs typeface="+mj-cs"/>
                <a:sym typeface="Calibri"/>
              </a:defRPr>
            </a:lvl1pPr>
            <a:lvl2pPr marL="0" indent="50800" algn="ctr">
              <a:lnSpc>
                <a:spcPct val="90000"/>
              </a:lnSpc>
              <a:spcBef>
                <a:spcPts val="1000"/>
              </a:spcBef>
              <a:buSzTx/>
              <a:buFontTx/>
              <a:buNone/>
              <a:defRPr sz="2400">
                <a:latin typeface="+mj-lt"/>
                <a:ea typeface="+mj-ea"/>
                <a:cs typeface="+mj-cs"/>
                <a:sym typeface="Calibri"/>
              </a:defRPr>
            </a:lvl2pPr>
            <a:lvl3pPr marL="0" indent="50800" algn="ctr">
              <a:lnSpc>
                <a:spcPct val="90000"/>
              </a:lnSpc>
              <a:spcBef>
                <a:spcPts val="1000"/>
              </a:spcBef>
              <a:buSzTx/>
              <a:buFontTx/>
              <a:buNone/>
              <a:defRPr sz="2400">
                <a:latin typeface="+mj-lt"/>
                <a:ea typeface="+mj-ea"/>
                <a:cs typeface="+mj-cs"/>
                <a:sym typeface="Calibri"/>
              </a:defRPr>
            </a:lvl3pPr>
            <a:lvl4pPr marL="0" indent="50800" algn="ctr">
              <a:lnSpc>
                <a:spcPct val="90000"/>
              </a:lnSpc>
              <a:spcBef>
                <a:spcPts val="1000"/>
              </a:spcBef>
              <a:buSzTx/>
              <a:buFontTx/>
              <a:buNone/>
              <a:defRPr sz="2400">
                <a:latin typeface="+mj-lt"/>
                <a:ea typeface="+mj-ea"/>
                <a:cs typeface="+mj-cs"/>
                <a:sym typeface="Calibri"/>
              </a:defRPr>
            </a:lvl4pPr>
            <a:lvl5pPr marL="0" indent="5080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8279619" y="5648728"/>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144" name="Title Text"/>
          <p:cNvSpPr txBox="1"/>
          <p:nvPr>
            <p:ph type="title"/>
          </p:nvPr>
        </p:nvSpPr>
        <p:spPr>
          <a:xfrm>
            <a:off x="628650" y="1131092"/>
            <a:ext cx="7886700" cy="994175"/>
          </a:xfrm>
          <a:prstGeom prst="rect">
            <a:avLst/>
          </a:prstGeom>
          <a:noFill/>
          <a:effectLst/>
        </p:spPr>
        <p:txBody>
          <a:bodyPr lIns="34286" tIns="34286" rIns="34286" bIns="34286"/>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145" name="Body Level One…"/>
          <p:cNvSpPr txBox="1"/>
          <p:nvPr>
            <p:ph type="body" sz="half" idx="1"/>
          </p:nvPr>
        </p:nvSpPr>
        <p:spPr>
          <a:xfrm>
            <a:off x="628650" y="2226467"/>
            <a:ext cx="3886200" cy="3263509"/>
          </a:xfrm>
          <a:prstGeom prst="rect">
            <a:avLst/>
          </a:prstGeom>
        </p:spPr>
        <p:txBody>
          <a:bodyPr lIns="34286" tIns="34286" rIns="34286" bIns="34286"/>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8279598" y="5648716"/>
            <a:ext cx="235756" cy="225438"/>
          </a:xfrm>
          <a:prstGeom prst="rect">
            <a:avLst/>
          </a:prstGeom>
        </p:spPr>
        <p:txBody>
          <a:bodyPr lIns="34286" tIns="34286" rIns="34286" bIns="34286"/>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153" name="Title Text"/>
          <p:cNvSpPr txBox="1"/>
          <p:nvPr>
            <p:ph type="title"/>
          </p:nvPr>
        </p:nvSpPr>
        <p:spPr>
          <a:xfrm>
            <a:off x="1143000" y="1699017"/>
            <a:ext cx="6858000" cy="1790708"/>
          </a:xfrm>
          <a:prstGeom prst="rect">
            <a:avLst/>
          </a:prstGeom>
          <a:noFill/>
          <a:effectLst/>
        </p:spPr>
        <p:txBody>
          <a:bodyPr lIns="34286" tIns="34286" rIns="34286" bIns="34286" anchor="b"/>
          <a:lstStyle>
            <a:lvl1pPr>
              <a:lnSpc>
                <a:spcPct val="90000"/>
              </a:lnSpc>
              <a:defRPr sz="6000">
                <a:solidFill>
                  <a:srgbClr val="000000"/>
                </a:solidFill>
                <a:latin typeface="Calibri Light"/>
                <a:ea typeface="Calibri Light"/>
                <a:cs typeface="Calibri Light"/>
                <a:sym typeface="Calibri Light"/>
              </a:defRPr>
            </a:lvl1pPr>
          </a:lstStyle>
          <a:p>
            <a:pPr/>
            <a:r>
              <a:t>Title Text</a:t>
            </a:r>
          </a:p>
        </p:txBody>
      </p:sp>
      <p:sp>
        <p:nvSpPr>
          <p:cNvPr id="154" name="Body Level One…"/>
          <p:cNvSpPr txBox="1"/>
          <p:nvPr>
            <p:ph type="body" sz="quarter" idx="1"/>
          </p:nvPr>
        </p:nvSpPr>
        <p:spPr>
          <a:xfrm>
            <a:off x="1143000" y="3558776"/>
            <a:ext cx="6858000" cy="1241833"/>
          </a:xfrm>
          <a:prstGeom prst="rect">
            <a:avLst/>
          </a:prstGeom>
        </p:spPr>
        <p:txBody>
          <a:bodyPr lIns="34286" tIns="34286" rIns="34286" bIns="34286"/>
          <a:lstStyle>
            <a:lvl1pPr marL="0" indent="0" algn="ctr">
              <a:lnSpc>
                <a:spcPct val="90000"/>
              </a:lnSpc>
              <a:spcBef>
                <a:spcPts val="1000"/>
              </a:spcBef>
              <a:buSzTx/>
              <a:buFontTx/>
              <a:buNone/>
              <a:defRPr sz="2400">
                <a:latin typeface="+mj-lt"/>
                <a:ea typeface="+mj-ea"/>
                <a:cs typeface="+mj-cs"/>
                <a:sym typeface="Calibri"/>
              </a:defRPr>
            </a:lvl1pPr>
            <a:lvl2pPr marL="0" indent="0" algn="ctr">
              <a:lnSpc>
                <a:spcPct val="90000"/>
              </a:lnSpc>
              <a:spcBef>
                <a:spcPts val="1000"/>
              </a:spcBef>
              <a:buSzTx/>
              <a:buFontTx/>
              <a:buNone/>
              <a:defRPr sz="2400">
                <a:latin typeface="+mj-lt"/>
                <a:ea typeface="+mj-ea"/>
                <a:cs typeface="+mj-cs"/>
                <a:sym typeface="Calibri"/>
              </a:defRPr>
            </a:lvl2pPr>
            <a:lvl3pPr marL="0" indent="0" algn="ctr">
              <a:lnSpc>
                <a:spcPct val="90000"/>
              </a:lnSpc>
              <a:spcBef>
                <a:spcPts val="1000"/>
              </a:spcBef>
              <a:buSzTx/>
              <a:buFontTx/>
              <a:buNone/>
              <a:defRPr sz="2400">
                <a:latin typeface="+mj-lt"/>
                <a:ea typeface="+mj-ea"/>
                <a:cs typeface="+mj-cs"/>
                <a:sym typeface="Calibri"/>
              </a:defRPr>
            </a:lvl3pPr>
            <a:lvl4pPr marL="0" indent="0" algn="ctr">
              <a:lnSpc>
                <a:spcPct val="90000"/>
              </a:lnSpc>
              <a:spcBef>
                <a:spcPts val="1000"/>
              </a:spcBef>
              <a:buSzTx/>
              <a:buFontTx/>
              <a:buNone/>
              <a:defRPr sz="2400">
                <a:latin typeface="+mj-lt"/>
                <a:ea typeface="+mj-ea"/>
                <a:cs typeface="+mj-cs"/>
                <a:sym typeface="Calibri"/>
              </a:defRPr>
            </a:lvl4pPr>
            <a:lvl5pPr marL="0" indent="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5" name="Slide Number"/>
          <p:cNvSpPr txBox="1"/>
          <p:nvPr>
            <p:ph type="sldNum" sz="quarter" idx="2"/>
          </p:nvPr>
        </p:nvSpPr>
        <p:spPr>
          <a:xfrm>
            <a:off x="8279598" y="5648716"/>
            <a:ext cx="235756" cy="225438"/>
          </a:xfrm>
          <a:prstGeom prst="rect">
            <a:avLst/>
          </a:prstGeom>
        </p:spPr>
        <p:txBody>
          <a:bodyPr lIns="34286" tIns="34286" rIns="34286" bIns="34286"/>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2" name="Click to edit title"/>
          <p:cNvSpPr txBox="1"/>
          <p:nvPr>
            <p:ph type="title" hasCustomPrompt="1"/>
          </p:nvPr>
        </p:nvSpPr>
        <p:spPr>
          <a:xfrm>
            <a:off x="1619671" y="857250"/>
            <a:ext cx="7524330" cy="884466"/>
          </a:xfrm>
          <a:prstGeom prst="rect">
            <a:avLst/>
          </a:prstGeom>
          <a:noFill/>
          <a:effectLst/>
        </p:spPr>
        <p:txBody>
          <a:bodyPr lIns="19050" tIns="19050" rIns="19050" bIns="19050"/>
          <a:lstStyle>
            <a:lvl1pPr algn="l" defTabSz="412750">
              <a:defRPr sz="5600">
                <a:solidFill>
                  <a:srgbClr val="FFFFFF"/>
                </a:solidFill>
                <a:latin typeface="Helvetica Neue Medium"/>
                <a:ea typeface="Helvetica Neue Medium"/>
                <a:cs typeface="Helvetica Neue Medium"/>
                <a:sym typeface="Helvetica Neue Medium"/>
              </a:defRPr>
            </a:lvl1pPr>
          </a:lstStyle>
          <a:p>
            <a:pPr/>
            <a:r>
              <a:t> Click to edit title</a:t>
            </a:r>
          </a:p>
        </p:txBody>
      </p:sp>
      <p:sp>
        <p:nvSpPr>
          <p:cNvPr id="163" name="Body Level One…"/>
          <p:cNvSpPr txBox="1"/>
          <p:nvPr>
            <p:ph type="body" sz="quarter" idx="1"/>
          </p:nvPr>
        </p:nvSpPr>
        <p:spPr>
          <a:xfrm>
            <a:off x="1979709" y="1844823"/>
            <a:ext cx="6912773" cy="460659"/>
          </a:xfrm>
          <a:prstGeom prst="rect">
            <a:avLst/>
          </a:prstGeom>
        </p:spPr>
        <p:txBody>
          <a:bodyPr lIns="19050" tIns="19050" rIns="19050" bIns="19050" anchor="ctr"/>
          <a:lstStyle>
            <a:lvl1pPr marL="0" indent="0" defTabSz="412750">
              <a:spcBef>
                <a:spcPts val="2900"/>
              </a:spcBef>
              <a:buSzTx/>
              <a:buFontTx/>
              <a:buNone/>
              <a:defRPr sz="2600">
                <a:solidFill>
                  <a:srgbClr val="FFFFFF"/>
                </a:solidFill>
                <a:latin typeface="Helvetica Neue"/>
                <a:ea typeface="Helvetica Neue"/>
                <a:cs typeface="Helvetica Neue"/>
                <a:sym typeface="Helvetica Neue"/>
              </a:defRPr>
            </a:lvl1pPr>
            <a:lvl2pPr marL="952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2pPr>
            <a:lvl3pPr marL="1587499" indent="-317499" defTabSz="412750">
              <a:spcBef>
                <a:spcPts val="2900"/>
              </a:spcBef>
              <a:buSzPct val="125000"/>
              <a:buFontTx/>
              <a:defRPr sz="2600">
                <a:solidFill>
                  <a:srgbClr val="FFFFFF"/>
                </a:solidFill>
                <a:latin typeface="Helvetica Neue"/>
                <a:ea typeface="Helvetica Neue"/>
                <a:cs typeface="Helvetica Neue"/>
                <a:sym typeface="Helvetica Neue"/>
              </a:defRPr>
            </a:lvl3pPr>
            <a:lvl4pPr marL="2222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4pPr>
            <a:lvl5pPr marL="2857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4" name="Slide Number"/>
          <p:cNvSpPr txBox="1"/>
          <p:nvPr>
            <p:ph type="sldNum" sz="quarter" idx="2"/>
          </p:nvPr>
        </p:nvSpPr>
        <p:spPr>
          <a:xfrm>
            <a:off x="6443065" y="5624512"/>
            <a:ext cx="220270" cy="224180"/>
          </a:xfrm>
          <a:prstGeom prst="rect">
            <a:avLst/>
          </a:prstGeom>
        </p:spPr>
        <p:txBody>
          <a:bodyPr lIns="19050" tIns="19050" rIns="19050" bIns="1905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1" name="Slide Number"/>
          <p:cNvSpPr txBox="1"/>
          <p:nvPr>
            <p:ph type="sldNum" sz="quarter" idx="2"/>
          </p:nvPr>
        </p:nvSpPr>
        <p:spPr>
          <a:xfrm>
            <a:off x="6443065" y="5624512"/>
            <a:ext cx="220270" cy="224180"/>
          </a:xfrm>
          <a:prstGeom prst="rect">
            <a:avLst/>
          </a:prstGeom>
        </p:spPr>
        <p:txBody>
          <a:bodyPr lIns="19050" tIns="19050" rIns="19050" bIns="1905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178" name="Title Text"/>
          <p:cNvSpPr txBox="1"/>
          <p:nvPr>
            <p:ph type="title"/>
          </p:nvPr>
        </p:nvSpPr>
        <p:spPr>
          <a:xfrm>
            <a:off x="457200" y="274638"/>
            <a:ext cx="8229600" cy="1143001"/>
          </a:xfrm>
          <a:prstGeom prst="rect">
            <a:avLst/>
          </a:prstGeom>
          <a:noFill/>
          <a:effectLst/>
        </p:spPr>
        <p:txBody>
          <a:bodyPr/>
          <a:lstStyle>
            <a:lvl1pPr defTabSz="457200">
              <a:defRPr>
                <a:solidFill>
                  <a:srgbClr val="000000"/>
                </a:solidFill>
                <a:latin typeface="+mj-lt"/>
                <a:ea typeface="+mj-ea"/>
                <a:cs typeface="+mj-cs"/>
                <a:sym typeface="Calibri"/>
              </a:defRPr>
            </a:lvl1pPr>
          </a:lstStyle>
          <a:p>
            <a:pPr/>
            <a:r>
              <a:t>Title Text</a:t>
            </a:r>
          </a:p>
        </p:txBody>
      </p:sp>
      <p:sp>
        <p:nvSpPr>
          <p:cNvPr id="179" name="Body Level One…"/>
          <p:cNvSpPr txBox="1"/>
          <p:nvPr>
            <p:ph type="body" idx="1"/>
          </p:nvPr>
        </p:nvSpPr>
        <p:spPr>
          <a:prstGeom prst="rect">
            <a:avLst/>
          </a:prstGeom>
        </p:spPr>
        <p:txBody>
          <a:bodyPr/>
          <a:lstStyle>
            <a:lvl1pPr defTabSz="457200">
              <a:defRPr>
                <a:latin typeface="+mj-lt"/>
                <a:ea typeface="+mj-ea"/>
                <a:cs typeface="+mj-cs"/>
                <a:sym typeface="Calibri"/>
              </a:defRPr>
            </a:lvl1pPr>
            <a:lvl2pPr defTabSz="457200">
              <a:defRPr>
                <a:latin typeface="+mj-lt"/>
                <a:ea typeface="+mj-ea"/>
                <a:cs typeface="+mj-cs"/>
                <a:sym typeface="Calibri"/>
              </a:defRPr>
            </a:lvl2pPr>
            <a:lvl3pPr defTabSz="457200">
              <a:defRPr>
                <a:latin typeface="+mj-lt"/>
                <a:ea typeface="+mj-ea"/>
                <a:cs typeface="+mj-cs"/>
                <a:sym typeface="Calibri"/>
              </a:defRPr>
            </a:lvl3pPr>
            <a:lvl4pPr defTabSz="457200">
              <a:defRPr>
                <a:latin typeface="+mj-lt"/>
                <a:ea typeface="+mj-ea"/>
                <a:cs typeface="+mj-cs"/>
                <a:sym typeface="Calibri"/>
              </a:defRPr>
            </a:lvl4pPr>
            <a:lvl5pPr defTabSz="457200">
              <a:defRPr>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0" name="Slide Number"/>
          <p:cNvSpPr txBox="1"/>
          <p:nvPr>
            <p:ph type="sldNum" sz="quarter" idx="2"/>
          </p:nvPr>
        </p:nvSpPr>
        <p:spPr>
          <a:prstGeom prst="rect">
            <a:avLst/>
          </a:prstGeom>
        </p:spPr>
        <p:txBody>
          <a:bodyPr/>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7" name="butterfly-and-leaf_3000x1734.jpeg"/>
          <p:cNvSpPr/>
          <p:nvPr>
            <p:ph type="pic" idx="13"/>
          </p:nvPr>
        </p:nvSpPr>
        <p:spPr>
          <a:xfrm>
            <a:off x="3948776" y="1065212"/>
            <a:ext cx="7596931" cy="4391027"/>
          </a:xfrm>
          <a:prstGeom prst="rect">
            <a:avLst/>
          </a:prstGeom>
        </p:spPr>
        <p:txBody>
          <a:bodyPr lIns="91439" tIns="45719" rIns="91439" bIns="45719">
            <a:noAutofit/>
          </a:bodyPr>
          <a:lstStyle/>
          <a:p>
            <a:pPr/>
          </a:p>
        </p:txBody>
      </p:sp>
      <p:sp>
        <p:nvSpPr>
          <p:cNvPr id="188" name="Title Text"/>
          <p:cNvSpPr txBox="1"/>
          <p:nvPr>
            <p:ph type="title"/>
          </p:nvPr>
        </p:nvSpPr>
        <p:spPr>
          <a:xfrm>
            <a:off x="266700" y="1600200"/>
            <a:ext cx="5267325" cy="1743075"/>
          </a:xfrm>
          <a:prstGeom prst="rect">
            <a:avLst/>
          </a:prstGeom>
          <a:noFill/>
          <a:effectLst/>
        </p:spPr>
        <p:txBody>
          <a:bodyPr lIns="19050" tIns="19050" rIns="19050" bIns="19050" anchor="b"/>
          <a:lstStyle>
            <a:lvl1pPr defTabSz="412750">
              <a:defRPr sz="5600">
                <a:solidFill>
                  <a:srgbClr val="45A7DE"/>
                </a:solidFill>
                <a:latin typeface="Marker Felt"/>
                <a:ea typeface="Marker Felt"/>
                <a:cs typeface="Marker Felt"/>
                <a:sym typeface="Marker Felt"/>
              </a:defRPr>
            </a:lvl1pPr>
          </a:lstStyle>
          <a:p>
            <a:pPr/>
            <a:r>
              <a:t>Title Text</a:t>
            </a:r>
          </a:p>
        </p:txBody>
      </p:sp>
      <p:sp>
        <p:nvSpPr>
          <p:cNvPr id="189" name="Body Level One…"/>
          <p:cNvSpPr txBox="1"/>
          <p:nvPr>
            <p:ph type="body" sz="quarter" idx="1"/>
          </p:nvPr>
        </p:nvSpPr>
        <p:spPr>
          <a:xfrm>
            <a:off x="266700" y="3381375"/>
            <a:ext cx="5267325" cy="1962150"/>
          </a:xfrm>
          <a:prstGeom prst="rect">
            <a:avLst/>
          </a:prstGeom>
        </p:spPr>
        <p:txBody>
          <a:bodyPr lIns="19050" tIns="19050" rIns="19050" bIns="19050"/>
          <a:lstStyle>
            <a:lvl1pPr marL="0" indent="0" algn="ctr" defTabSz="412750">
              <a:spcBef>
                <a:spcPts val="0"/>
              </a:spcBef>
              <a:buSzTx/>
              <a:buFontTx/>
              <a:buNone/>
              <a:defRPr sz="2800">
                <a:solidFill>
                  <a:srgbClr val="858585"/>
                </a:solidFill>
                <a:latin typeface="Marker Felt"/>
                <a:ea typeface="Marker Felt"/>
                <a:cs typeface="Marker Felt"/>
                <a:sym typeface="Marker Felt"/>
              </a:defRPr>
            </a:lvl1pPr>
            <a:lvl2pPr marL="0" indent="0" algn="ctr" defTabSz="412750">
              <a:spcBef>
                <a:spcPts val="0"/>
              </a:spcBef>
              <a:buSzTx/>
              <a:buFontTx/>
              <a:buNone/>
              <a:defRPr sz="2800">
                <a:solidFill>
                  <a:srgbClr val="858585"/>
                </a:solidFill>
                <a:latin typeface="Marker Felt"/>
                <a:ea typeface="Marker Felt"/>
                <a:cs typeface="Marker Felt"/>
                <a:sym typeface="Marker Felt"/>
              </a:defRPr>
            </a:lvl2pPr>
            <a:lvl3pPr marL="0" indent="0" algn="ctr" defTabSz="412750">
              <a:spcBef>
                <a:spcPts val="0"/>
              </a:spcBef>
              <a:buSzTx/>
              <a:buFontTx/>
              <a:buNone/>
              <a:defRPr sz="2800">
                <a:solidFill>
                  <a:srgbClr val="858585"/>
                </a:solidFill>
                <a:latin typeface="Marker Felt"/>
                <a:ea typeface="Marker Felt"/>
                <a:cs typeface="Marker Felt"/>
                <a:sym typeface="Marker Felt"/>
              </a:defRPr>
            </a:lvl3pPr>
            <a:lvl4pPr marL="0" indent="0" algn="ctr" defTabSz="412750">
              <a:spcBef>
                <a:spcPts val="0"/>
              </a:spcBef>
              <a:buSzTx/>
              <a:buFontTx/>
              <a:buNone/>
              <a:defRPr sz="2800">
                <a:solidFill>
                  <a:srgbClr val="858585"/>
                </a:solidFill>
                <a:latin typeface="Marker Felt"/>
                <a:ea typeface="Marker Felt"/>
                <a:cs typeface="Marker Felt"/>
                <a:sym typeface="Marker Felt"/>
              </a:defRPr>
            </a:lvl4pPr>
            <a:lvl5pPr marL="0" indent="0" algn="ctr" defTabSz="412750">
              <a:spcBef>
                <a:spcPts val="0"/>
              </a:spcBef>
              <a:buSzTx/>
              <a:buFontTx/>
              <a:buNone/>
              <a:defRPr sz="2800">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190"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7" name="Body Level One…"/>
          <p:cNvSpPr txBox="1"/>
          <p:nvPr>
            <p:ph type="body" idx="1"/>
          </p:nvPr>
        </p:nvSpPr>
        <p:spPr>
          <a:xfrm>
            <a:off x="895350" y="1528762"/>
            <a:ext cx="7358065" cy="3810002"/>
          </a:xfrm>
          <a:prstGeom prst="rect">
            <a:avLst/>
          </a:prstGeom>
        </p:spPr>
        <p:txBody>
          <a:bodyPr lIns="19050" tIns="19050" rIns="19050" bIns="19050" anchor="ctr"/>
          <a:lstStyle>
            <a:lvl1pPr marL="444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1pPr>
            <a:lvl2pPr marL="1333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2pPr>
            <a:lvl3pPr marL="2222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3pPr>
            <a:lvl4pPr marL="3111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4pPr>
            <a:lvl5pPr marL="4000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198"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5" name="Image"/>
          <p:cNvSpPr/>
          <p:nvPr>
            <p:ph type="pic" idx="13"/>
          </p:nvPr>
        </p:nvSpPr>
        <p:spPr>
          <a:xfrm>
            <a:off x="4188273" y="104775"/>
            <a:ext cx="5360295" cy="5360281"/>
          </a:xfrm>
          <a:prstGeom prst="rect">
            <a:avLst/>
          </a:prstGeom>
        </p:spPr>
        <p:txBody>
          <a:bodyPr lIns="91439" tIns="45719" rIns="91439" bIns="45719">
            <a:noAutofit/>
          </a:bodyPr>
          <a:lstStyle/>
          <a:p>
            <a:pPr/>
          </a:p>
        </p:txBody>
      </p:sp>
      <p:sp>
        <p:nvSpPr>
          <p:cNvPr id="206" name="Image"/>
          <p:cNvSpPr/>
          <p:nvPr>
            <p:ph type="pic" sz="half" idx="14"/>
          </p:nvPr>
        </p:nvSpPr>
        <p:spPr>
          <a:xfrm>
            <a:off x="4981919" y="3216972"/>
            <a:ext cx="4968497" cy="2871793"/>
          </a:xfrm>
          <a:prstGeom prst="rect">
            <a:avLst/>
          </a:prstGeom>
        </p:spPr>
        <p:txBody>
          <a:bodyPr lIns="91439" tIns="45719" rIns="91439" bIns="45719">
            <a:noAutofit/>
          </a:bodyPr>
          <a:lstStyle/>
          <a:p>
            <a:pPr/>
          </a:p>
        </p:txBody>
      </p:sp>
      <p:sp>
        <p:nvSpPr>
          <p:cNvPr id="207" name="Image"/>
          <p:cNvSpPr/>
          <p:nvPr>
            <p:ph type="pic" idx="15"/>
          </p:nvPr>
        </p:nvSpPr>
        <p:spPr>
          <a:xfrm>
            <a:off x="209550" y="-247650"/>
            <a:ext cx="5648325" cy="7439025"/>
          </a:xfrm>
          <a:prstGeom prst="rect">
            <a:avLst/>
          </a:prstGeom>
        </p:spPr>
        <p:txBody>
          <a:bodyPr lIns="91439" tIns="45719" rIns="91439" bIns="45719">
            <a:noAutofit/>
          </a:bodyPr>
          <a:lstStyle/>
          <a:p>
            <a:pPr/>
          </a:p>
        </p:txBody>
      </p:sp>
      <p:sp>
        <p:nvSpPr>
          <p:cNvPr id="208"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5" name="butterfly-and-leaf_3000x1734.jpeg"/>
          <p:cNvSpPr/>
          <p:nvPr>
            <p:ph type="pic" sz="half" idx="13"/>
          </p:nvPr>
        </p:nvSpPr>
        <p:spPr>
          <a:xfrm>
            <a:off x="3719883" y="2035493"/>
            <a:ext cx="6148390" cy="3553775"/>
          </a:xfrm>
          <a:prstGeom prst="rect">
            <a:avLst/>
          </a:prstGeom>
        </p:spPr>
        <p:txBody>
          <a:bodyPr lIns="91439" tIns="45719" rIns="91439" bIns="45719">
            <a:noAutofit/>
          </a:bodyPr>
          <a:lstStyle/>
          <a:p>
            <a:pPr/>
          </a:p>
        </p:txBody>
      </p:sp>
      <p:sp>
        <p:nvSpPr>
          <p:cNvPr id="216" name="Title Text"/>
          <p:cNvSpPr txBox="1"/>
          <p:nvPr>
            <p:ph type="title"/>
          </p:nvPr>
        </p:nvSpPr>
        <p:spPr>
          <a:xfrm>
            <a:off x="895350" y="990600"/>
            <a:ext cx="7358065" cy="1285875"/>
          </a:xfrm>
          <a:prstGeom prst="rect">
            <a:avLst/>
          </a:prstGeom>
          <a:noFill/>
          <a:effectLst/>
        </p:spPr>
        <p:txBody>
          <a:bodyPr lIns="19050" tIns="19050" rIns="19050" bIns="19050"/>
          <a:lstStyle>
            <a:lvl1pPr defTabSz="412750">
              <a:defRPr sz="5600">
                <a:solidFill>
                  <a:srgbClr val="45A7DE"/>
                </a:solidFill>
                <a:latin typeface="Marker Felt"/>
                <a:ea typeface="Marker Felt"/>
                <a:cs typeface="Marker Felt"/>
                <a:sym typeface="Marker Felt"/>
              </a:defRPr>
            </a:lvl1pPr>
          </a:lstStyle>
          <a:p>
            <a:pPr/>
            <a:r>
              <a:t>Title Text</a:t>
            </a:r>
          </a:p>
        </p:txBody>
      </p:sp>
      <p:sp>
        <p:nvSpPr>
          <p:cNvPr id="217" name="Body Level One…"/>
          <p:cNvSpPr txBox="1"/>
          <p:nvPr>
            <p:ph type="body" sz="quarter" idx="1"/>
          </p:nvPr>
        </p:nvSpPr>
        <p:spPr>
          <a:xfrm>
            <a:off x="895350" y="2319334"/>
            <a:ext cx="3833813" cy="3014666"/>
          </a:xfrm>
          <a:prstGeom prst="rect">
            <a:avLst/>
          </a:prstGeom>
        </p:spPr>
        <p:txBody>
          <a:bodyPr lIns="19050" tIns="19050" rIns="19050" bIns="19050" anchor="ctr"/>
          <a:lstStyle>
            <a:lvl1pPr marL="323087" indent="-323087" defTabSz="412750">
              <a:spcBef>
                <a:spcPts val="2600"/>
              </a:spcBef>
              <a:buSzPct val="50000"/>
              <a:buFontTx/>
              <a:buBlip>
                <a:blip r:embed="rId3"/>
              </a:buBlip>
              <a:defRPr sz="2400">
                <a:solidFill>
                  <a:srgbClr val="858585"/>
                </a:solidFill>
                <a:latin typeface="Marker Felt"/>
                <a:ea typeface="Marker Felt"/>
                <a:cs typeface="Marker Felt"/>
                <a:sym typeface="Marker Felt"/>
              </a:defRPr>
            </a:lvl1pPr>
            <a:lvl2pPr marL="996188" indent="-323088" defTabSz="412750">
              <a:spcBef>
                <a:spcPts val="2600"/>
              </a:spcBef>
              <a:buSzPct val="50000"/>
              <a:buFontTx/>
              <a:buBlip>
                <a:blip r:embed="rId3"/>
              </a:buBlip>
              <a:defRPr sz="2400">
                <a:solidFill>
                  <a:srgbClr val="858585"/>
                </a:solidFill>
                <a:latin typeface="Marker Felt"/>
                <a:ea typeface="Marker Felt"/>
                <a:cs typeface="Marker Felt"/>
                <a:sym typeface="Marker Felt"/>
              </a:defRPr>
            </a:lvl2pPr>
            <a:lvl3pPr marL="1669288" indent="-323088" defTabSz="412750">
              <a:spcBef>
                <a:spcPts val="2600"/>
              </a:spcBef>
              <a:buSzPct val="50000"/>
              <a:buFontTx/>
              <a:buBlip>
                <a:blip r:embed="rId3"/>
              </a:buBlip>
              <a:defRPr sz="2400">
                <a:solidFill>
                  <a:srgbClr val="858585"/>
                </a:solidFill>
                <a:latin typeface="Marker Felt"/>
                <a:ea typeface="Marker Felt"/>
                <a:cs typeface="Marker Felt"/>
                <a:sym typeface="Marker Felt"/>
              </a:defRPr>
            </a:lvl3pPr>
            <a:lvl4pPr marL="2342388" indent="-323088" defTabSz="412750">
              <a:spcBef>
                <a:spcPts val="2600"/>
              </a:spcBef>
              <a:buSzPct val="50000"/>
              <a:buFontTx/>
              <a:buBlip>
                <a:blip r:embed="rId3"/>
              </a:buBlip>
              <a:defRPr sz="2400">
                <a:solidFill>
                  <a:srgbClr val="858585"/>
                </a:solidFill>
                <a:latin typeface="Marker Felt"/>
                <a:ea typeface="Marker Felt"/>
                <a:cs typeface="Marker Felt"/>
                <a:sym typeface="Marker Felt"/>
              </a:defRPr>
            </a:lvl4pPr>
            <a:lvl5pPr marL="3015488" indent="-323088" defTabSz="412750">
              <a:spcBef>
                <a:spcPts val="2600"/>
              </a:spcBef>
              <a:buSzPct val="50000"/>
              <a:buFontTx/>
              <a:buBlip>
                <a:blip r:embed="rId3"/>
              </a:buBlip>
              <a:defRPr sz="2400">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218"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5" name="Title Text"/>
          <p:cNvSpPr txBox="1"/>
          <p:nvPr>
            <p:ph type="title"/>
          </p:nvPr>
        </p:nvSpPr>
        <p:spPr>
          <a:xfrm>
            <a:off x="895350" y="990600"/>
            <a:ext cx="7358065" cy="1285875"/>
          </a:xfrm>
          <a:prstGeom prst="rect">
            <a:avLst/>
          </a:prstGeom>
          <a:noFill/>
          <a:effectLst/>
        </p:spPr>
        <p:txBody>
          <a:bodyPr lIns="19050" tIns="19050" rIns="19050" bIns="19050"/>
          <a:lstStyle>
            <a:lvl1pPr defTabSz="412750">
              <a:defRPr sz="5600">
                <a:solidFill>
                  <a:srgbClr val="45A7DE"/>
                </a:solidFill>
                <a:latin typeface="Marker Felt"/>
                <a:ea typeface="Marker Felt"/>
                <a:cs typeface="Marker Felt"/>
                <a:sym typeface="Marker Felt"/>
              </a:defRPr>
            </a:lvl1pPr>
          </a:lstStyle>
          <a:p>
            <a:pPr/>
            <a:r>
              <a:t>Title Text</a:t>
            </a:r>
          </a:p>
        </p:txBody>
      </p:sp>
      <p:sp>
        <p:nvSpPr>
          <p:cNvPr id="226" name="Body Level One…"/>
          <p:cNvSpPr txBox="1"/>
          <p:nvPr>
            <p:ph type="body" sz="half" idx="1"/>
          </p:nvPr>
        </p:nvSpPr>
        <p:spPr>
          <a:xfrm>
            <a:off x="895350" y="2319334"/>
            <a:ext cx="7358065" cy="3014666"/>
          </a:xfrm>
          <a:prstGeom prst="rect">
            <a:avLst/>
          </a:prstGeom>
        </p:spPr>
        <p:txBody>
          <a:bodyPr lIns="19050" tIns="19050" rIns="19050" bIns="19050" anchor="ctr"/>
          <a:lstStyle>
            <a:lvl1pPr marL="444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1pPr>
            <a:lvl2pPr marL="1333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2pPr>
            <a:lvl3pPr marL="2222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3pPr>
            <a:lvl4pPr marL="3111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4pPr>
            <a:lvl5pPr marL="4000500" indent="-444500" defTabSz="412750">
              <a:spcBef>
                <a:spcPts val="2900"/>
              </a:spcBef>
              <a:buSzPct val="47000"/>
              <a:buFontTx/>
              <a:buBlip>
                <a:blip r:embed="rId3"/>
              </a:buBlip>
              <a:defRPr>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227"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34" name="Image"/>
          <p:cNvSpPr/>
          <p:nvPr>
            <p:ph type="pic" sz="half" idx="13"/>
          </p:nvPr>
        </p:nvSpPr>
        <p:spPr>
          <a:xfrm>
            <a:off x="1750217" y="770575"/>
            <a:ext cx="6525781" cy="3771906"/>
          </a:xfrm>
          <a:prstGeom prst="rect">
            <a:avLst/>
          </a:prstGeom>
        </p:spPr>
        <p:txBody>
          <a:bodyPr lIns="91439" tIns="45719" rIns="91439" bIns="45719">
            <a:noAutofit/>
          </a:bodyPr>
          <a:lstStyle/>
          <a:p>
            <a:pPr/>
          </a:p>
        </p:txBody>
      </p:sp>
      <p:sp>
        <p:nvSpPr>
          <p:cNvPr id="235" name="Title Text"/>
          <p:cNvSpPr txBox="1"/>
          <p:nvPr>
            <p:ph type="title"/>
          </p:nvPr>
        </p:nvSpPr>
        <p:spPr>
          <a:xfrm>
            <a:off x="895350" y="4090987"/>
            <a:ext cx="7358065" cy="900118"/>
          </a:xfrm>
          <a:prstGeom prst="rect">
            <a:avLst/>
          </a:prstGeom>
          <a:noFill/>
          <a:effectLst/>
        </p:spPr>
        <p:txBody>
          <a:bodyPr lIns="19050" tIns="19050" rIns="19050" bIns="19050" anchor="b"/>
          <a:lstStyle>
            <a:lvl1pPr defTabSz="412750">
              <a:defRPr sz="6600">
                <a:solidFill>
                  <a:srgbClr val="45A7DE"/>
                </a:solidFill>
                <a:latin typeface="Marker Felt"/>
                <a:ea typeface="Marker Felt"/>
                <a:cs typeface="Marker Felt"/>
                <a:sym typeface="Marker Felt"/>
              </a:defRPr>
            </a:lvl1pPr>
          </a:lstStyle>
          <a:p>
            <a:pPr/>
            <a:r>
              <a:t>Title Text</a:t>
            </a:r>
          </a:p>
        </p:txBody>
      </p:sp>
      <p:sp>
        <p:nvSpPr>
          <p:cNvPr id="236" name="Body Level One…"/>
          <p:cNvSpPr txBox="1"/>
          <p:nvPr>
            <p:ph type="body" sz="quarter" idx="1"/>
          </p:nvPr>
        </p:nvSpPr>
        <p:spPr>
          <a:xfrm>
            <a:off x="895350" y="5038725"/>
            <a:ext cx="7358065" cy="671513"/>
          </a:xfrm>
          <a:prstGeom prst="rect">
            <a:avLst/>
          </a:prstGeom>
        </p:spPr>
        <p:txBody>
          <a:bodyPr lIns="19050" tIns="19050" rIns="19050" bIns="19050"/>
          <a:lstStyle>
            <a:lvl1pPr marL="0" indent="0" algn="ctr" defTabSz="412750">
              <a:spcBef>
                <a:spcPts val="0"/>
              </a:spcBef>
              <a:buSzTx/>
              <a:buFontTx/>
              <a:buNone/>
              <a:defRPr sz="2800">
                <a:solidFill>
                  <a:srgbClr val="858585"/>
                </a:solidFill>
                <a:latin typeface="Marker Felt"/>
                <a:ea typeface="Marker Felt"/>
                <a:cs typeface="Marker Felt"/>
                <a:sym typeface="Marker Felt"/>
              </a:defRPr>
            </a:lvl1pPr>
            <a:lvl2pPr marL="0" indent="0" algn="ctr" defTabSz="412750">
              <a:spcBef>
                <a:spcPts val="0"/>
              </a:spcBef>
              <a:buSzTx/>
              <a:buFontTx/>
              <a:buNone/>
              <a:defRPr sz="2800">
                <a:solidFill>
                  <a:srgbClr val="858585"/>
                </a:solidFill>
                <a:latin typeface="Marker Felt"/>
                <a:ea typeface="Marker Felt"/>
                <a:cs typeface="Marker Felt"/>
                <a:sym typeface="Marker Felt"/>
              </a:defRPr>
            </a:lvl2pPr>
            <a:lvl3pPr marL="0" indent="0" algn="ctr" defTabSz="412750">
              <a:spcBef>
                <a:spcPts val="0"/>
              </a:spcBef>
              <a:buSzTx/>
              <a:buFontTx/>
              <a:buNone/>
              <a:defRPr sz="2800">
                <a:solidFill>
                  <a:srgbClr val="858585"/>
                </a:solidFill>
                <a:latin typeface="Marker Felt"/>
                <a:ea typeface="Marker Felt"/>
                <a:cs typeface="Marker Felt"/>
                <a:sym typeface="Marker Felt"/>
              </a:defRPr>
            </a:lvl3pPr>
            <a:lvl4pPr marL="0" indent="0" algn="ctr" defTabSz="412750">
              <a:spcBef>
                <a:spcPts val="0"/>
              </a:spcBef>
              <a:buSzTx/>
              <a:buFontTx/>
              <a:buNone/>
              <a:defRPr sz="2800">
                <a:solidFill>
                  <a:srgbClr val="858585"/>
                </a:solidFill>
                <a:latin typeface="Marker Felt"/>
                <a:ea typeface="Marker Felt"/>
                <a:cs typeface="Marker Felt"/>
                <a:sym typeface="Marker Felt"/>
              </a:defRPr>
            </a:lvl4pPr>
            <a:lvl5pPr marL="0" indent="0" algn="ctr" defTabSz="412750">
              <a:spcBef>
                <a:spcPts val="0"/>
              </a:spcBef>
              <a:buSzTx/>
              <a:buFontTx/>
              <a:buNone/>
              <a:defRPr sz="2800">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237"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4" name="Image"/>
          <p:cNvSpPr/>
          <p:nvPr>
            <p:ph type="pic" idx="13"/>
          </p:nvPr>
        </p:nvSpPr>
        <p:spPr>
          <a:xfrm>
            <a:off x="0" y="785812"/>
            <a:ext cx="9144000" cy="5285234"/>
          </a:xfrm>
          <a:prstGeom prst="rect">
            <a:avLst/>
          </a:prstGeom>
        </p:spPr>
        <p:txBody>
          <a:bodyPr lIns="91439" tIns="45719" rIns="91439" bIns="45719">
            <a:noAutofit/>
          </a:bodyPr>
          <a:lstStyle/>
          <a:p>
            <a:pPr/>
          </a:p>
        </p:txBody>
      </p:sp>
      <p:sp>
        <p:nvSpPr>
          <p:cNvPr id="245" name="Slide Number"/>
          <p:cNvSpPr txBox="1"/>
          <p:nvPr>
            <p:ph type="sldNum" sz="quarter" idx="2"/>
          </p:nvPr>
        </p:nvSpPr>
        <p:spPr>
          <a:xfrm>
            <a:off x="4458183" y="5772150"/>
            <a:ext cx="224537" cy="203200"/>
          </a:xfrm>
          <a:prstGeom prst="rect">
            <a:avLst/>
          </a:prstGeom>
        </p:spPr>
        <p:txBody>
          <a:bodyPr lIns="19050" tIns="19050" rIns="19050" bIns="19050" anchor="t"/>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52" name="Title Text"/>
          <p:cNvSpPr txBox="1"/>
          <p:nvPr>
            <p:ph type="title"/>
          </p:nvPr>
        </p:nvSpPr>
        <p:spPr>
          <a:xfrm>
            <a:off x="895350" y="1866900"/>
            <a:ext cx="7358065" cy="1471613"/>
          </a:xfrm>
          <a:prstGeom prst="rect">
            <a:avLst/>
          </a:prstGeom>
          <a:noFill/>
          <a:effectLst/>
        </p:spPr>
        <p:txBody>
          <a:bodyPr lIns="19050" tIns="19050" rIns="19050" bIns="19050" anchor="b"/>
          <a:lstStyle>
            <a:lvl1pPr defTabSz="412750">
              <a:defRPr sz="6600">
                <a:solidFill>
                  <a:srgbClr val="45A7DE"/>
                </a:solidFill>
                <a:latin typeface="Marker Felt"/>
                <a:ea typeface="Marker Felt"/>
                <a:cs typeface="Marker Felt"/>
                <a:sym typeface="Marker Felt"/>
              </a:defRPr>
            </a:lvl1pPr>
          </a:lstStyle>
          <a:p>
            <a:pPr/>
            <a:r>
              <a:t>Title Text</a:t>
            </a:r>
          </a:p>
        </p:txBody>
      </p:sp>
      <p:sp>
        <p:nvSpPr>
          <p:cNvPr id="253" name="Body Level One…"/>
          <p:cNvSpPr txBox="1"/>
          <p:nvPr>
            <p:ph type="body" sz="quarter" idx="1"/>
          </p:nvPr>
        </p:nvSpPr>
        <p:spPr>
          <a:xfrm>
            <a:off x="895350" y="3500437"/>
            <a:ext cx="7358065" cy="671518"/>
          </a:xfrm>
          <a:prstGeom prst="rect">
            <a:avLst/>
          </a:prstGeom>
        </p:spPr>
        <p:txBody>
          <a:bodyPr lIns="19050" tIns="19050" rIns="19050" bIns="19050"/>
          <a:lstStyle>
            <a:lvl1pPr marL="0" indent="0" algn="ctr" defTabSz="412750">
              <a:spcBef>
                <a:spcPts val="0"/>
              </a:spcBef>
              <a:buSzTx/>
              <a:buFontTx/>
              <a:buNone/>
              <a:defRPr sz="2800">
                <a:solidFill>
                  <a:srgbClr val="858585"/>
                </a:solidFill>
                <a:latin typeface="Marker Felt"/>
                <a:ea typeface="Marker Felt"/>
                <a:cs typeface="Marker Felt"/>
                <a:sym typeface="Marker Felt"/>
              </a:defRPr>
            </a:lvl1pPr>
            <a:lvl2pPr marL="0" indent="0" algn="ctr" defTabSz="412750">
              <a:spcBef>
                <a:spcPts val="0"/>
              </a:spcBef>
              <a:buSzTx/>
              <a:buFontTx/>
              <a:buNone/>
              <a:defRPr sz="2800">
                <a:solidFill>
                  <a:srgbClr val="858585"/>
                </a:solidFill>
                <a:latin typeface="Marker Felt"/>
                <a:ea typeface="Marker Felt"/>
                <a:cs typeface="Marker Felt"/>
                <a:sym typeface="Marker Felt"/>
              </a:defRPr>
            </a:lvl2pPr>
            <a:lvl3pPr marL="0" indent="0" algn="ctr" defTabSz="412750">
              <a:spcBef>
                <a:spcPts val="0"/>
              </a:spcBef>
              <a:buSzTx/>
              <a:buFontTx/>
              <a:buNone/>
              <a:defRPr sz="2800">
                <a:solidFill>
                  <a:srgbClr val="858585"/>
                </a:solidFill>
                <a:latin typeface="Marker Felt"/>
                <a:ea typeface="Marker Felt"/>
                <a:cs typeface="Marker Felt"/>
                <a:sym typeface="Marker Felt"/>
              </a:defRPr>
            </a:lvl3pPr>
            <a:lvl4pPr marL="0" indent="0" algn="ctr" defTabSz="412750">
              <a:spcBef>
                <a:spcPts val="0"/>
              </a:spcBef>
              <a:buSzTx/>
              <a:buFontTx/>
              <a:buNone/>
              <a:defRPr sz="2800">
                <a:solidFill>
                  <a:srgbClr val="858585"/>
                </a:solidFill>
                <a:latin typeface="Marker Felt"/>
                <a:ea typeface="Marker Felt"/>
                <a:cs typeface="Marker Felt"/>
                <a:sym typeface="Marker Felt"/>
              </a:defRPr>
            </a:lvl4pPr>
            <a:lvl5pPr marL="0" indent="0" algn="ctr" defTabSz="412750">
              <a:spcBef>
                <a:spcPts val="0"/>
              </a:spcBef>
              <a:buSzTx/>
              <a:buFontTx/>
              <a:buNone/>
              <a:defRPr sz="2800">
                <a:solidFill>
                  <a:srgbClr val="858585"/>
                </a:solidFill>
                <a:latin typeface="Marker Felt"/>
                <a:ea typeface="Marker Felt"/>
                <a:cs typeface="Marker Felt"/>
                <a:sym typeface="Marker Felt"/>
              </a:defRPr>
            </a:lvl5pPr>
          </a:lstStyle>
          <a:p>
            <a:pPr/>
            <a:r>
              <a:t>Body Level One</a:t>
            </a:r>
          </a:p>
          <a:p>
            <a:pPr lvl="1"/>
            <a:r>
              <a:t>Body Level Two</a:t>
            </a:r>
          </a:p>
          <a:p>
            <a:pPr lvl="2"/>
            <a:r>
              <a:t>Body Level Three</a:t>
            </a:r>
          </a:p>
          <a:p>
            <a:pPr lvl="3"/>
            <a:r>
              <a:t>Body Level Four</a:t>
            </a:r>
          </a:p>
          <a:p>
            <a:pPr lvl="4"/>
            <a:r>
              <a:t>Body Level Five</a:t>
            </a:r>
          </a:p>
        </p:txBody>
      </p:sp>
      <p:sp>
        <p:nvSpPr>
          <p:cNvPr id="254" name="Slide Number"/>
          <p:cNvSpPr txBox="1"/>
          <p:nvPr>
            <p:ph type="sldNum" sz="quarter" idx="2"/>
          </p:nvPr>
        </p:nvSpPr>
        <p:spPr>
          <a:xfrm>
            <a:off x="4458183" y="5730877"/>
            <a:ext cx="224537" cy="203201"/>
          </a:xfrm>
          <a:prstGeom prst="rect">
            <a:avLst/>
          </a:prstGeom>
        </p:spPr>
        <p:txBody>
          <a:bodyPr lIns="19050" tIns="19050" rIns="19050" bIns="19050" anchor="b"/>
          <a:lstStyle>
            <a:lvl1pPr algn="ctr" defTabSz="412750">
              <a:defRPr>
                <a:solidFill>
                  <a:srgbClr val="868686"/>
                </a:solidFill>
                <a:latin typeface="Marker Felt"/>
                <a:ea typeface="Marker Felt"/>
                <a:cs typeface="Marker Felt"/>
                <a:sym typeface="Marker Fel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el título 0">
    <p:bg>
      <p:bgPr>
        <a:solidFill>
          <a:srgbClr val="000000"/>
        </a:solidFill>
      </p:bgPr>
    </p:bg>
    <p:spTree>
      <p:nvGrpSpPr>
        <p:cNvPr id="1" name=""/>
        <p:cNvGrpSpPr/>
        <p:nvPr/>
      </p:nvGrpSpPr>
      <p:grpSpPr>
        <a:xfrm>
          <a:off x="0" y="0"/>
          <a:ext cx="0" cy="0"/>
          <a:chOff x="0" y="0"/>
          <a:chExt cx="0" cy="0"/>
        </a:xfrm>
      </p:grpSpPr>
      <p:sp>
        <p:nvSpPr>
          <p:cNvPr id="261"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FFFFFF"/>
                </a:solidFill>
                <a:latin typeface="Calibri Light"/>
                <a:ea typeface="Calibri Light"/>
                <a:cs typeface="Calibri Light"/>
                <a:sym typeface="Calibri Light"/>
              </a:defRPr>
            </a:lvl1pPr>
          </a:lstStyle>
          <a:p>
            <a:pPr/>
            <a:r>
              <a:t>Title Text</a:t>
            </a:r>
          </a:p>
        </p:txBody>
      </p:sp>
      <p:sp>
        <p:nvSpPr>
          <p:cNvPr id="262" name="Slide Number"/>
          <p:cNvSpPr txBox="1"/>
          <p:nvPr>
            <p:ph type="sldNum" sz="quarter" idx="2"/>
          </p:nvPr>
        </p:nvSpPr>
        <p:spPr>
          <a:xfrm>
            <a:off x="8279588" y="5648713"/>
            <a:ext cx="235762" cy="225444"/>
          </a:xfrm>
          <a:prstGeom prst="rect">
            <a:avLst/>
          </a:prstGeom>
        </p:spPr>
        <p:txBody>
          <a:bodyPr lIns="34289" tIns="34289" rIns="34289" bIns="34289"/>
          <a:lstStyle>
            <a:lvl1pPr defTabSz="457200">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69"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270" name="Body Level One…"/>
          <p:cNvSpPr txBox="1"/>
          <p:nvPr>
            <p:ph type="body" idx="1"/>
          </p:nvPr>
        </p:nvSpPr>
        <p:spPr>
          <a:xfrm>
            <a:off x="628650" y="2226467"/>
            <a:ext cx="78867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71" name="Slide Number"/>
          <p:cNvSpPr txBox="1"/>
          <p:nvPr>
            <p:ph type="sldNum" sz="quarter" idx="2"/>
          </p:nvPr>
        </p:nvSpPr>
        <p:spPr>
          <a:xfrm>
            <a:off x="8279588" y="5648713"/>
            <a:ext cx="235762"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278" name="Title Text"/>
          <p:cNvSpPr txBox="1"/>
          <p:nvPr>
            <p:ph type="title"/>
          </p:nvPr>
        </p:nvSpPr>
        <p:spPr>
          <a:xfrm>
            <a:off x="1143000" y="1699017"/>
            <a:ext cx="6858000" cy="1790708"/>
          </a:xfrm>
          <a:prstGeom prst="rect">
            <a:avLst/>
          </a:prstGeom>
          <a:noFill/>
          <a:effectLst/>
        </p:spPr>
        <p:txBody>
          <a:bodyPr lIns="34274" tIns="34274" rIns="34274" bIns="34274" anchor="b"/>
          <a:lstStyle>
            <a:lvl1pPr>
              <a:lnSpc>
                <a:spcPct val="90000"/>
              </a:lnSpc>
              <a:defRPr sz="6000">
                <a:solidFill>
                  <a:srgbClr val="000000"/>
                </a:solidFill>
                <a:latin typeface="+mj-lt"/>
                <a:ea typeface="+mj-ea"/>
                <a:cs typeface="+mj-cs"/>
                <a:sym typeface="Calibri"/>
              </a:defRPr>
            </a:lvl1pPr>
          </a:lstStyle>
          <a:p>
            <a:pPr/>
            <a:r>
              <a:t>Title Text</a:t>
            </a:r>
          </a:p>
        </p:txBody>
      </p:sp>
      <p:sp>
        <p:nvSpPr>
          <p:cNvPr id="279" name="Body Level One…"/>
          <p:cNvSpPr txBox="1"/>
          <p:nvPr>
            <p:ph type="body" sz="quarter" idx="1"/>
          </p:nvPr>
        </p:nvSpPr>
        <p:spPr>
          <a:xfrm>
            <a:off x="1143000" y="3558778"/>
            <a:ext cx="6858000" cy="1241827"/>
          </a:xfrm>
          <a:prstGeom prst="rect">
            <a:avLst/>
          </a:prstGeom>
        </p:spPr>
        <p:txBody>
          <a:bodyPr lIns="34274" tIns="34274" rIns="34274" bIns="34274"/>
          <a:lstStyle>
            <a:lvl1pPr marL="127000" indent="-76200" algn="ctr">
              <a:lnSpc>
                <a:spcPct val="90000"/>
              </a:lnSpc>
              <a:spcBef>
                <a:spcPts val="1000"/>
              </a:spcBef>
              <a:buSzTx/>
              <a:buFontTx/>
              <a:buNone/>
              <a:defRPr sz="2400">
                <a:latin typeface="+mj-lt"/>
                <a:ea typeface="+mj-ea"/>
                <a:cs typeface="+mj-cs"/>
                <a:sym typeface="Calibri"/>
              </a:defRPr>
            </a:lvl1pPr>
            <a:lvl2pPr marL="127000" indent="50800" algn="ctr">
              <a:lnSpc>
                <a:spcPct val="90000"/>
              </a:lnSpc>
              <a:spcBef>
                <a:spcPts val="1000"/>
              </a:spcBef>
              <a:buSzTx/>
              <a:buFontTx/>
              <a:buNone/>
              <a:defRPr sz="2400">
                <a:latin typeface="+mj-lt"/>
                <a:ea typeface="+mj-ea"/>
                <a:cs typeface="+mj-cs"/>
                <a:sym typeface="Calibri"/>
              </a:defRPr>
            </a:lvl2pPr>
            <a:lvl3pPr marL="127000" indent="50800" algn="ctr">
              <a:lnSpc>
                <a:spcPct val="90000"/>
              </a:lnSpc>
              <a:spcBef>
                <a:spcPts val="1000"/>
              </a:spcBef>
              <a:buSzTx/>
              <a:buFontTx/>
              <a:buNone/>
              <a:defRPr sz="2400">
                <a:latin typeface="+mj-lt"/>
                <a:ea typeface="+mj-ea"/>
                <a:cs typeface="+mj-cs"/>
                <a:sym typeface="Calibri"/>
              </a:defRPr>
            </a:lvl3pPr>
            <a:lvl4pPr marL="127000" indent="50800" algn="ctr">
              <a:lnSpc>
                <a:spcPct val="90000"/>
              </a:lnSpc>
              <a:spcBef>
                <a:spcPts val="1000"/>
              </a:spcBef>
              <a:buSzTx/>
              <a:buFontTx/>
              <a:buNone/>
              <a:defRPr sz="2400">
                <a:latin typeface="+mj-lt"/>
                <a:ea typeface="+mj-ea"/>
                <a:cs typeface="+mj-cs"/>
                <a:sym typeface="Calibri"/>
              </a:defRPr>
            </a:lvl4pPr>
            <a:lvl5pPr marL="127000" indent="5080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80" name="Slide Number"/>
          <p:cNvSpPr txBox="1"/>
          <p:nvPr>
            <p:ph type="sldNum" sz="quarter" idx="2"/>
          </p:nvPr>
        </p:nvSpPr>
        <p:spPr>
          <a:xfrm>
            <a:off x="8279618" y="5648727"/>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el título">
    <p:spTree>
      <p:nvGrpSpPr>
        <p:cNvPr id="1" name=""/>
        <p:cNvGrpSpPr/>
        <p:nvPr/>
      </p:nvGrpSpPr>
      <p:grpSpPr>
        <a:xfrm>
          <a:off x="0" y="0"/>
          <a:ext cx="0" cy="0"/>
          <a:chOff x="0" y="0"/>
          <a:chExt cx="0" cy="0"/>
        </a:xfrm>
      </p:grpSpPr>
      <p:sp>
        <p:nvSpPr>
          <p:cNvPr id="287"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288" name="Slide Number"/>
          <p:cNvSpPr txBox="1"/>
          <p:nvPr>
            <p:ph type="sldNum" sz="quarter" idx="2"/>
          </p:nvPr>
        </p:nvSpPr>
        <p:spPr>
          <a:xfrm>
            <a:off x="8279588" y="5648713"/>
            <a:ext cx="235762"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sp>
        <p:nvSpPr>
          <p:cNvPr id="295" name="Title Text"/>
          <p:cNvSpPr txBox="1"/>
          <p:nvPr>
            <p:ph type="title"/>
          </p:nvPr>
        </p:nvSpPr>
        <p:spPr>
          <a:xfrm>
            <a:off x="628650" y="1131092"/>
            <a:ext cx="7886700" cy="994175"/>
          </a:xfrm>
          <a:prstGeom prst="rect">
            <a:avLst/>
          </a:prstGeom>
          <a:noFill/>
          <a:effectLst/>
        </p:spPr>
        <p:txBody>
          <a:bodyPr lIns="34274" tIns="34274" rIns="34274" bIns="34274"/>
          <a:lstStyle>
            <a:lvl1pPr algn="l">
              <a:lnSpc>
                <a:spcPct val="90000"/>
              </a:lnSpc>
              <a:defRPr>
                <a:solidFill>
                  <a:srgbClr val="000000"/>
                </a:solidFill>
                <a:latin typeface="+mj-lt"/>
                <a:ea typeface="+mj-ea"/>
                <a:cs typeface="+mj-cs"/>
                <a:sym typeface="Calibri"/>
              </a:defRPr>
            </a:lvl1pPr>
          </a:lstStyle>
          <a:p>
            <a:pPr/>
            <a:r>
              <a:t>Title Text</a:t>
            </a:r>
          </a:p>
        </p:txBody>
      </p:sp>
      <p:sp>
        <p:nvSpPr>
          <p:cNvPr id="296" name="Body Level One…"/>
          <p:cNvSpPr txBox="1"/>
          <p:nvPr>
            <p:ph type="body" idx="1"/>
          </p:nvPr>
        </p:nvSpPr>
        <p:spPr>
          <a:xfrm>
            <a:off x="628650" y="2226467"/>
            <a:ext cx="7886700" cy="3263509"/>
          </a:xfrm>
          <a:prstGeom prst="rect">
            <a:avLst/>
          </a:prstGeom>
        </p:spPr>
        <p:txBody>
          <a:bodyPr lIns="34274" tIns="34274" rIns="34274" bIns="34274"/>
          <a:lstStyle>
            <a:lvl1pPr marL="457200">
              <a:lnSpc>
                <a:spcPct val="90000"/>
              </a:lnSpc>
              <a:spcBef>
                <a:spcPts val="1000"/>
              </a:spcBef>
              <a:buClr>
                <a:srgbClr val="000000"/>
              </a:buClr>
              <a:buSzPts val="2800"/>
              <a:defRPr sz="2800">
                <a:latin typeface="+mj-lt"/>
                <a:ea typeface="+mj-ea"/>
                <a:cs typeface="+mj-cs"/>
                <a:sym typeface="Calibri"/>
              </a:defRPr>
            </a:lvl1pPr>
            <a:lvl2pPr marL="971550" indent="-400050">
              <a:lnSpc>
                <a:spcPct val="90000"/>
              </a:lnSpc>
              <a:spcBef>
                <a:spcPts val="1000"/>
              </a:spcBef>
              <a:buClr>
                <a:srgbClr val="000000"/>
              </a:buClr>
              <a:buSzPts val="2800"/>
              <a:buChar char="•"/>
              <a:defRPr sz="2800">
                <a:latin typeface="+mj-lt"/>
                <a:ea typeface="+mj-ea"/>
                <a:cs typeface="+mj-cs"/>
                <a:sym typeface="Calibri"/>
              </a:defRPr>
            </a:lvl2pPr>
            <a:lvl3pPr marL="1508760" indent="-480059">
              <a:lnSpc>
                <a:spcPct val="90000"/>
              </a:lnSpc>
              <a:spcBef>
                <a:spcPts val="1000"/>
              </a:spcBef>
              <a:buClr>
                <a:srgbClr val="000000"/>
              </a:buClr>
              <a:buSzPts val="2800"/>
              <a:defRPr sz="2800">
                <a:latin typeface="+mj-lt"/>
                <a:ea typeface="+mj-ea"/>
                <a:cs typeface="+mj-cs"/>
                <a:sym typeface="Calibri"/>
              </a:defRPr>
            </a:lvl3pPr>
            <a:lvl4pPr marL="2019300" indent="-533400">
              <a:lnSpc>
                <a:spcPct val="90000"/>
              </a:lnSpc>
              <a:spcBef>
                <a:spcPts val="1000"/>
              </a:spcBef>
              <a:buClr>
                <a:srgbClr val="000000"/>
              </a:buClr>
              <a:buSzPts val="2800"/>
              <a:buChar char="•"/>
              <a:defRPr sz="2800">
                <a:latin typeface="+mj-lt"/>
                <a:ea typeface="+mj-ea"/>
                <a:cs typeface="+mj-cs"/>
                <a:sym typeface="Calibri"/>
              </a:defRPr>
            </a:lvl4pPr>
            <a:lvl5pPr marL="2476500" indent="-533400">
              <a:lnSpc>
                <a:spcPct val="90000"/>
              </a:lnSpc>
              <a:spcBef>
                <a:spcPts val="1000"/>
              </a:spcBef>
              <a:buClr>
                <a:srgbClr val="000000"/>
              </a:buClr>
              <a:buSzPts val="2800"/>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97" name="Slide Number"/>
          <p:cNvSpPr txBox="1"/>
          <p:nvPr>
            <p:ph type="sldNum" sz="quarter" idx="2"/>
          </p:nvPr>
        </p:nvSpPr>
        <p:spPr>
          <a:xfrm>
            <a:off x="8279618" y="5648727"/>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04"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305" name="Body Level One…"/>
          <p:cNvSpPr txBox="1"/>
          <p:nvPr>
            <p:ph type="body" sz="half" idx="1"/>
          </p:nvPr>
        </p:nvSpPr>
        <p:spPr>
          <a:xfrm>
            <a:off x="628650" y="2226467"/>
            <a:ext cx="38862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06" name="Slide Number"/>
          <p:cNvSpPr txBox="1"/>
          <p:nvPr>
            <p:ph type="sldNum" sz="quarter" idx="2"/>
          </p:nvPr>
        </p:nvSpPr>
        <p:spPr>
          <a:xfrm>
            <a:off x="8279588" y="5648713"/>
            <a:ext cx="235762"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313" name="Agenda Title"/>
          <p:cNvSpPr txBox="1"/>
          <p:nvPr>
            <p:ph type="title" hasCustomPrompt="1"/>
          </p:nvPr>
        </p:nvSpPr>
        <p:spPr>
          <a:xfrm>
            <a:off x="457200" y="1147762"/>
            <a:ext cx="8229600" cy="647706"/>
          </a:xfrm>
          <a:prstGeom prst="rect">
            <a:avLst/>
          </a:prstGeom>
          <a:noFill/>
          <a:effectLst/>
        </p:spPr>
        <p:txBody>
          <a:bodyPr lIns="19050" tIns="19050" rIns="19050" bIns="19050" anchor="t"/>
          <a:lstStyle>
            <a:lvl1pPr defTabSz="1219200">
              <a:lnSpc>
                <a:spcPct val="80000"/>
              </a:lnSpc>
              <a:defRPr spc="-42" sz="4200">
                <a:solidFill>
                  <a:srgbClr val="000000"/>
                </a:solidFill>
                <a:latin typeface="Canela Bold"/>
                <a:ea typeface="Canela Bold"/>
                <a:cs typeface="Canela Bold"/>
                <a:sym typeface="Canela Bold"/>
              </a:defRPr>
            </a:lvl1pPr>
          </a:lstStyle>
          <a:p>
            <a:pPr/>
            <a:r>
              <a:t>Agenda Title</a:t>
            </a:r>
          </a:p>
        </p:txBody>
      </p:sp>
      <p:sp>
        <p:nvSpPr>
          <p:cNvPr id="314" name="Body Level One…"/>
          <p:cNvSpPr txBox="1"/>
          <p:nvPr>
            <p:ph type="body" idx="1" hasCustomPrompt="1"/>
          </p:nvPr>
        </p:nvSpPr>
        <p:spPr>
          <a:xfrm>
            <a:off x="457200" y="2362200"/>
            <a:ext cx="8229600" cy="3144581"/>
          </a:xfrm>
          <a:prstGeom prst="rect">
            <a:avLst/>
          </a:prstGeom>
        </p:spPr>
        <p:txBody>
          <a:bodyPr lIns="19050" tIns="19050" rIns="19050" bIns="19050"/>
          <a:lstStyle>
            <a:lvl1pPr marL="0" indent="0" defTabSz="412750">
              <a:spcBef>
                <a:spcPts val="1200"/>
              </a:spcBef>
              <a:buSzTx/>
              <a:buFontTx/>
              <a:buNone/>
              <a:defRPr spc="-68" sz="3400">
                <a:latin typeface="Canela Deck Regular"/>
                <a:ea typeface="Canela Deck Regular"/>
                <a:cs typeface="Canela Deck Regular"/>
                <a:sym typeface="Canela Deck Regular"/>
              </a:defRPr>
            </a:lvl1pPr>
            <a:lvl2pPr marL="0" indent="0" defTabSz="412750">
              <a:spcBef>
                <a:spcPts val="1200"/>
              </a:spcBef>
              <a:buSzTx/>
              <a:buFontTx/>
              <a:buNone/>
              <a:defRPr spc="-68" sz="3400">
                <a:latin typeface="Canela Deck Regular"/>
                <a:ea typeface="Canela Deck Regular"/>
                <a:cs typeface="Canela Deck Regular"/>
                <a:sym typeface="Canela Deck Regular"/>
              </a:defRPr>
            </a:lvl2pPr>
            <a:lvl3pPr marL="0" indent="0" defTabSz="412750">
              <a:spcBef>
                <a:spcPts val="1200"/>
              </a:spcBef>
              <a:buSzTx/>
              <a:buFontTx/>
              <a:buNone/>
              <a:defRPr spc="-68" sz="3400">
                <a:latin typeface="Canela Deck Regular"/>
                <a:ea typeface="Canela Deck Regular"/>
                <a:cs typeface="Canela Deck Regular"/>
                <a:sym typeface="Canela Deck Regular"/>
              </a:defRPr>
            </a:lvl3pPr>
            <a:lvl4pPr marL="0" indent="0" defTabSz="412750">
              <a:spcBef>
                <a:spcPts val="1200"/>
              </a:spcBef>
              <a:buSzTx/>
              <a:buFontTx/>
              <a:buNone/>
              <a:defRPr spc="-68" sz="3400">
                <a:latin typeface="Canela Deck Regular"/>
                <a:ea typeface="Canela Deck Regular"/>
                <a:cs typeface="Canela Deck Regular"/>
                <a:sym typeface="Canela Deck Regular"/>
              </a:defRPr>
            </a:lvl4pPr>
            <a:lvl5pPr marL="0" indent="0" defTabSz="412750">
              <a:spcBef>
                <a:spcPts val="1200"/>
              </a:spcBef>
              <a:buSzTx/>
              <a:buFontTx/>
              <a:buNone/>
              <a:defRPr spc="-68" sz="3400">
                <a:latin typeface="Canela Deck Regular"/>
                <a:ea typeface="Canela Deck Regular"/>
                <a:cs typeface="Canela Deck Regular"/>
                <a:sym typeface="Canela Deck Regular"/>
              </a:defRPr>
            </a:lvl5pPr>
          </a:lstStyle>
          <a:p>
            <a:pPr/>
            <a:r>
              <a:t>Agenda Topics</a:t>
            </a:r>
          </a:p>
          <a:p>
            <a:pPr lvl="1"/>
            <a:r>
              <a:t/>
            </a:r>
          </a:p>
          <a:p>
            <a:pPr lvl="2"/>
            <a:r>
              <a:t/>
            </a:r>
          </a:p>
          <a:p>
            <a:pPr lvl="3"/>
            <a:r>
              <a:t/>
            </a:r>
          </a:p>
          <a:p>
            <a:pPr lvl="4"/>
            <a:r>
              <a:t/>
            </a:r>
          </a:p>
        </p:txBody>
      </p:sp>
      <p:sp>
        <p:nvSpPr>
          <p:cNvPr id="315" name="Agenda Subtitle"/>
          <p:cNvSpPr txBox="1"/>
          <p:nvPr>
            <p:ph type="body" sz="quarter" idx="13" hasCustomPrompt="1"/>
          </p:nvPr>
        </p:nvSpPr>
        <p:spPr>
          <a:xfrm>
            <a:off x="457200" y="1752418"/>
            <a:ext cx="8229601" cy="312235"/>
          </a:xfrm>
          <a:prstGeom prst="rect">
            <a:avLst/>
          </a:prstGeom>
        </p:spPr>
        <p:txBody>
          <a:bodyPr lIns="19050" tIns="19050" rIns="19050" bIns="19050"/>
          <a:lstStyle>
            <a:lvl1pPr marL="0" indent="0" algn="ctr" defTabSz="313687">
              <a:spcBef>
                <a:spcPts val="0"/>
              </a:spcBef>
              <a:buSzTx/>
              <a:buFontTx/>
              <a:buNone/>
              <a:defRPr spc="-100" sz="1600">
                <a:latin typeface="Graphik Semibold"/>
                <a:ea typeface="Graphik Semibold"/>
                <a:cs typeface="Graphik Semibold"/>
                <a:sym typeface="Graphik Semibold"/>
              </a:defRPr>
            </a:lvl1pPr>
          </a:lstStyle>
          <a:p>
            <a:pPr/>
            <a:r>
              <a:t>Agenda Subtitle</a:t>
            </a:r>
          </a:p>
        </p:txBody>
      </p:sp>
      <p:sp>
        <p:nvSpPr>
          <p:cNvPr id="316" name="Slide Number"/>
          <p:cNvSpPr txBox="1"/>
          <p:nvPr>
            <p:ph type="sldNum" sz="quarter" idx="2"/>
          </p:nvPr>
        </p:nvSpPr>
        <p:spPr>
          <a:xfrm>
            <a:off x="4479448" y="5578793"/>
            <a:ext cx="187961" cy="201931"/>
          </a:xfrm>
          <a:prstGeom prst="rect">
            <a:avLst/>
          </a:prstGeom>
        </p:spPr>
        <p:txBody>
          <a:bodyPr lIns="19050" tIns="19050" rIns="19050" bIns="19050" anchor="b"/>
          <a:lstStyle>
            <a:lvl1pPr algn="ctr" defTabSz="292100">
              <a:defRPr sz="10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323" name="Section Title"/>
          <p:cNvSpPr txBox="1"/>
          <p:nvPr>
            <p:ph type="title" hasCustomPrompt="1"/>
          </p:nvPr>
        </p:nvSpPr>
        <p:spPr>
          <a:xfrm>
            <a:off x="457200" y="2073100"/>
            <a:ext cx="8229600" cy="2476502"/>
          </a:xfrm>
          <a:prstGeom prst="rect">
            <a:avLst/>
          </a:prstGeom>
          <a:noFill/>
          <a:effectLst/>
        </p:spPr>
        <p:txBody>
          <a:bodyPr lIns="19050" tIns="19050" rIns="19050" bIns="19050"/>
          <a:lstStyle>
            <a:lvl1pPr defTabSz="1219200">
              <a:lnSpc>
                <a:spcPct val="80000"/>
              </a:lnSpc>
              <a:defRPr sz="6400">
                <a:solidFill>
                  <a:srgbClr val="000000"/>
                </a:solidFill>
                <a:latin typeface="Canela Bold"/>
                <a:ea typeface="Canela Bold"/>
                <a:cs typeface="Canela Bold"/>
                <a:sym typeface="Canela Bold"/>
              </a:defRPr>
            </a:lvl1pPr>
          </a:lstStyle>
          <a:p>
            <a:pPr/>
            <a:r>
              <a:t>Section Title</a:t>
            </a:r>
          </a:p>
        </p:txBody>
      </p:sp>
      <p:sp>
        <p:nvSpPr>
          <p:cNvPr id="324" name="Slide Number"/>
          <p:cNvSpPr txBox="1"/>
          <p:nvPr>
            <p:ph type="sldNum" sz="quarter" idx="2"/>
          </p:nvPr>
        </p:nvSpPr>
        <p:spPr>
          <a:xfrm>
            <a:off x="4479448" y="5578793"/>
            <a:ext cx="187961" cy="201931"/>
          </a:xfrm>
          <a:prstGeom prst="rect">
            <a:avLst/>
          </a:prstGeom>
        </p:spPr>
        <p:txBody>
          <a:bodyPr lIns="19050" tIns="19050" rIns="19050" bIns="19050" anchor="b"/>
          <a:lstStyle>
            <a:lvl1pPr algn="ctr" defTabSz="292100">
              <a:defRPr sz="10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331" name="Body Level One…"/>
          <p:cNvSpPr txBox="1"/>
          <p:nvPr>
            <p:ph type="body" idx="1" hasCustomPrompt="1"/>
          </p:nvPr>
        </p:nvSpPr>
        <p:spPr>
          <a:xfrm>
            <a:off x="457200" y="2362200"/>
            <a:ext cx="8229600" cy="3182681"/>
          </a:xfrm>
          <a:prstGeom prst="rect">
            <a:avLst/>
          </a:prstGeom>
        </p:spPr>
        <p:txBody>
          <a:bodyPr lIns="19050" tIns="19050" rIns="19050" bIns="19050" numCol="2" spcCol="959392"/>
          <a:lstStyle>
            <a:lvl1pPr marL="273050" indent="-273050" defTabSz="1219168">
              <a:lnSpc>
                <a:spcPct val="90000"/>
              </a:lnSpc>
              <a:spcBef>
                <a:spcPts val="1200"/>
              </a:spcBef>
              <a:buSzPct val="150000"/>
              <a:buFontTx/>
              <a:defRPr sz="2200">
                <a:latin typeface="Canela Text Regular"/>
                <a:ea typeface="Canela Text Regular"/>
                <a:cs typeface="Canela Text Regular"/>
                <a:sym typeface="Canela Text Regular"/>
              </a:defRPr>
            </a:lvl1pPr>
            <a:lvl2pPr marL="819150" indent="-273050" defTabSz="1219168">
              <a:lnSpc>
                <a:spcPct val="90000"/>
              </a:lnSpc>
              <a:spcBef>
                <a:spcPts val="1200"/>
              </a:spcBef>
              <a:buSzPct val="150000"/>
              <a:buFontTx/>
              <a:buChar char="•"/>
              <a:defRPr sz="2200">
                <a:latin typeface="Canela Text Regular"/>
                <a:ea typeface="Canela Text Regular"/>
                <a:cs typeface="Canela Text Regular"/>
                <a:sym typeface="Canela Text Regular"/>
              </a:defRPr>
            </a:lvl2pPr>
            <a:lvl3pPr marL="1365250" indent="-273050" defTabSz="1219168">
              <a:lnSpc>
                <a:spcPct val="90000"/>
              </a:lnSpc>
              <a:spcBef>
                <a:spcPts val="1200"/>
              </a:spcBef>
              <a:buSzPct val="150000"/>
              <a:buFontTx/>
              <a:defRPr sz="2200">
                <a:latin typeface="Canela Text Regular"/>
                <a:ea typeface="Canela Text Regular"/>
                <a:cs typeface="Canela Text Regular"/>
                <a:sym typeface="Canela Text Regular"/>
              </a:defRPr>
            </a:lvl3pPr>
            <a:lvl4pPr marL="1911350" indent="-273050" defTabSz="1219168">
              <a:lnSpc>
                <a:spcPct val="90000"/>
              </a:lnSpc>
              <a:spcBef>
                <a:spcPts val="1200"/>
              </a:spcBef>
              <a:buSzPct val="150000"/>
              <a:buFontTx/>
              <a:buChar char="•"/>
              <a:defRPr sz="2200">
                <a:latin typeface="Canela Text Regular"/>
                <a:ea typeface="Canela Text Regular"/>
                <a:cs typeface="Canela Text Regular"/>
                <a:sym typeface="Canela Text Regular"/>
              </a:defRPr>
            </a:lvl4pPr>
            <a:lvl5pPr marL="2457450" indent="-273050" defTabSz="1219168">
              <a:lnSpc>
                <a:spcPct val="90000"/>
              </a:lnSpc>
              <a:spcBef>
                <a:spcPts val="1200"/>
              </a:spcBef>
              <a:buSzPct val="150000"/>
              <a:buFontTx/>
              <a:buChar char="•"/>
              <a:defRPr sz="2200">
                <a:latin typeface="Canela Text Regular"/>
                <a:ea typeface="Canela Text Regular"/>
                <a:cs typeface="Canela Text Regular"/>
                <a:sym typeface="Canela Text Regular"/>
              </a:defRPr>
            </a:lvl5pPr>
          </a:lstStyle>
          <a:p>
            <a:pPr/>
            <a:r>
              <a:t>Slide bullet text</a:t>
            </a:r>
          </a:p>
          <a:p>
            <a:pPr lvl="1"/>
            <a:r>
              <a:t/>
            </a:r>
          </a:p>
          <a:p>
            <a:pPr lvl="2"/>
            <a:r>
              <a:t/>
            </a:r>
          </a:p>
          <a:p>
            <a:pPr lvl="3"/>
            <a:r>
              <a:t/>
            </a:r>
          </a:p>
          <a:p>
            <a:pPr lvl="4"/>
            <a:r>
              <a:t/>
            </a:r>
          </a:p>
        </p:txBody>
      </p:sp>
      <p:sp>
        <p:nvSpPr>
          <p:cNvPr id="332" name="Slide Number"/>
          <p:cNvSpPr txBox="1"/>
          <p:nvPr>
            <p:ph type="sldNum" sz="quarter" idx="2"/>
          </p:nvPr>
        </p:nvSpPr>
        <p:spPr>
          <a:xfrm>
            <a:off x="4479448" y="5578793"/>
            <a:ext cx="187961" cy="201931"/>
          </a:xfrm>
          <a:prstGeom prst="rect">
            <a:avLst/>
          </a:prstGeom>
        </p:spPr>
        <p:txBody>
          <a:bodyPr lIns="19050" tIns="19050" rIns="19050" bIns="19050" anchor="b"/>
          <a:lstStyle>
            <a:lvl1pPr algn="ctr" defTabSz="292100">
              <a:defRPr sz="10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339" name="Body Level One…"/>
          <p:cNvSpPr txBox="1"/>
          <p:nvPr>
            <p:ph type="body" sz="quarter" idx="1" hasCustomPrompt="1"/>
          </p:nvPr>
        </p:nvSpPr>
        <p:spPr>
          <a:xfrm>
            <a:off x="457200" y="5352060"/>
            <a:ext cx="8229600" cy="227178"/>
          </a:xfrm>
          <a:prstGeom prst="rect">
            <a:avLst/>
          </a:prstGeom>
        </p:spPr>
        <p:txBody>
          <a:bodyPr lIns="19050" tIns="19050" rIns="19050" bIns="19050"/>
          <a:lstStyle>
            <a:lvl1pPr marL="0" indent="0" algn="ctr" defTabSz="412750">
              <a:spcBef>
                <a:spcPts val="0"/>
              </a:spcBef>
              <a:buSzTx/>
              <a:buFontTx/>
              <a:buNone/>
              <a:defRPr spc="-13" sz="1400">
                <a:latin typeface="Graphik Medium"/>
                <a:ea typeface="Graphik Medium"/>
                <a:cs typeface="Graphik Medium"/>
                <a:sym typeface="Graphik Medium"/>
              </a:defRPr>
            </a:lvl1pPr>
            <a:lvl2pPr marL="719859" indent="-173759" algn="ctr" defTabSz="412750">
              <a:spcBef>
                <a:spcPts val="0"/>
              </a:spcBef>
              <a:buSzPct val="150000"/>
              <a:buFontTx/>
              <a:buChar char="•"/>
              <a:defRPr spc="-13" sz="1400">
                <a:latin typeface="Graphik Medium"/>
                <a:ea typeface="Graphik Medium"/>
                <a:cs typeface="Graphik Medium"/>
                <a:sym typeface="Graphik Medium"/>
              </a:defRPr>
            </a:lvl2pPr>
            <a:lvl3pPr marL="1265957" indent="-173757" algn="ctr" defTabSz="412750">
              <a:spcBef>
                <a:spcPts val="0"/>
              </a:spcBef>
              <a:buSzPct val="150000"/>
              <a:buFontTx/>
              <a:defRPr spc="-13" sz="1400">
                <a:latin typeface="Graphik Medium"/>
                <a:ea typeface="Graphik Medium"/>
                <a:cs typeface="Graphik Medium"/>
                <a:sym typeface="Graphik Medium"/>
              </a:defRPr>
            </a:lvl3pPr>
            <a:lvl4pPr marL="1812057" indent="-173757" algn="ctr" defTabSz="412750">
              <a:spcBef>
                <a:spcPts val="0"/>
              </a:spcBef>
              <a:buSzPct val="150000"/>
              <a:buFontTx/>
              <a:buChar char="•"/>
              <a:defRPr spc="-13" sz="1400">
                <a:latin typeface="Graphik Medium"/>
                <a:ea typeface="Graphik Medium"/>
                <a:cs typeface="Graphik Medium"/>
                <a:sym typeface="Graphik Medium"/>
              </a:defRPr>
            </a:lvl4pPr>
            <a:lvl5pPr marL="2358157" indent="-173757" algn="ctr" defTabSz="412750">
              <a:spcBef>
                <a:spcPts val="0"/>
              </a:spcBef>
              <a:buSzPct val="150000"/>
              <a:buFontTx/>
              <a:buChar char="•"/>
              <a:defRPr spc="-13" sz="1400">
                <a:latin typeface="Graphik Medium"/>
                <a:ea typeface="Graphik Medium"/>
                <a:cs typeface="Graphik Medium"/>
                <a:sym typeface="Graphik Medium"/>
              </a:defRPr>
            </a:lvl5pPr>
          </a:lstStyle>
          <a:p>
            <a:pPr/>
            <a:r>
              <a:t>Author and Date</a:t>
            </a:r>
          </a:p>
          <a:p>
            <a:pPr lvl="1"/>
            <a:r>
              <a:t/>
            </a:r>
          </a:p>
          <a:p>
            <a:pPr lvl="2"/>
            <a:r>
              <a:t/>
            </a:r>
          </a:p>
          <a:p>
            <a:pPr lvl="3"/>
            <a:r>
              <a:t/>
            </a:r>
          </a:p>
          <a:p>
            <a:pPr lvl="4"/>
            <a:r>
              <a:t/>
            </a:r>
          </a:p>
        </p:txBody>
      </p:sp>
      <p:sp>
        <p:nvSpPr>
          <p:cNvPr id="340" name="Presentation Title"/>
          <p:cNvSpPr txBox="1"/>
          <p:nvPr>
            <p:ph type="title" hasCustomPrompt="1"/>
          </p:nvPr>
        </p:nvSpPr>
        <p:spPr>
          <a:xfrm>
            <a:off x="457200" y="2185984"/>
            <a:ext cx="8229600" cy="1600204"/>
          </a:xfrm>
          <a:prstGeom prst="rect">
            <a:avLst/>
          </a:prstGeom>
          <a:noFill/>
          <a:effectLst/>
        </p:spPr>
        <p:txBody>
          <a:bodyPr lIns="19050" tIns="19050" rIns="19050" bIns="19050" anchor="b"/>
          <a:lstStyle>
            <a:lvl1pPr defTabSz="1219200">
              <a:lnSpc>
                <a:spcPct val="80000"/>
              </a:lnSpc>
              <a:defRPr spc="-64" sz="6400">
                <a:solidFill>
                  <a:srgbClr val="000000"/>
                </a:solidFill>
                <a:latin typeface="Canela Bold"/>
                <a:ea typeface="Canela Bold"/>
                <a:cs typeface="Canela Bold"/>
                <a:sym typeface="Canela Bold"/>
              </a:defRPr>
            </a:lvl1pPr>
          </a:lstStyle>
          <a:p>
            <a:pPr/>
            <a:r>
              <a:t>Presentation Title</a:t>
            </a:r>
          </a:p>
        </p:txBody>
      </p:sp>
      <p:sp>
        <p:nvSpPr>
          <p:cNvPr id="341" name="Body Level One…"/>
          <p:cNvSpPr txBox="1"/>
          <p:nvPr>
            <p:ph type="body" sz="quarter" idx="13" hasCustomPrompt="1"/>
          </p:nvPr>
        </p:nvSpPr>
        <p:spPr>
          <a:xfrm>
            <a:off x="457200" y="3695091"/>
            <a:ext cx="8229600" cy="843978"/>
          </a:xfrm>
          <a:prstGeom prst="rect">
            <a:avLst/>
          </a:prstGeom>
        </p:spPr>
        <p:txBody>
          <a:bodyPr lIns="19050" tIns="19050" rIns="19050" bIns="19050"/>
          <a:lstStyle>
            <a:lvl1pPr marL="0" indent="0" algn="ctr" defTabSz="412750">
              <a:spcBef>
                <a:spcPts val="0"/>
              </a:spcBef>
              <a:buSzTx/>
              <a:buFontTx/>
              <a:buNone/>
              <a:defRPr spc="-100" sz="3000">
                <a:latin typeface="Graphik Semibold"/>
                <a:ea typeface="Graphik Semibold"/>
                <a:cs typeface="Graphik Semibold"/>
                <a:sym typeface="Graphik Semibold"/>
              </a:defRPr>
            </a:lvl1pPr>
          </a:lstStyle>
          <a:p>
            <a:pPr/>
            <a:r>
              <a:t>Presentation Subtitle</a:t>
            </a:r>
          </a:p>
        </p:txBody>
      </p:sp>
      <p:sp>
        <p:nvSpPr>
          <p:cNvPr id="342" name="Slide Number"/>
          <p:cNvSpPr txBox="1"/>
          <p:nvPr>
            <p:ph type="sldNum" sz="quarter" idx="2"/>
          </p:nvPr>
        </p:nvSpPr>
        <p:spPr>
          <a:xfrm>
            <a:off x="4479448" y="5578793"/>
            <a:ext cx="187961" cy="201931"/>
          </a:xfrm>
          <a:prstGeom prst="rect">
            <a:avLst/>
          </a:prstGeom>
        </p:spPr>
        <p:txBody>
          <a:bodyPr lIns="19050" tIns="19050" rIns="19050" bIns="19050" anchor="b"/>
          <a:lstStyle>
            <a:lvl1pPr algn="ctr" defTabSz="292100">
              <a:defRPr sz="10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49" name="Click to edit title"/>
          <p:cNvSpPr txBox="1"/>
          <p:nvPr>
            <p:ph type="title" hasCustomPrompt="1"/>
          </p:nvPr>
        </p:nvSpPr>
        <p:spPr>
          <a:xfrm>
            <a:off x="1619671" y="857250"/>
            <a:ext cx="7524330" cy="884466"/>
          </a:xfrm>
          <a:prstGeom prst="rect">
            <a:avLst/>
          </a:prstGeom>
          <a:noFill/>
          <a:effectLst/>
        </p:spPr>
        <p:txBody>
          <a:bodyPr lIns="19050" tIns="19050" rIns="19050" bIns="19050"/>
          <a:lstStyle>
            <a:lvl1pPr algn="l" defTabSz="412750">
              <a:defRPr sz="5600">
                <a:solidFill>
                  <a:srgbClr val="FFFFFF"/>
                </a:solidFill>
                <a:latin typeface="Helvetica Neue Medium"/>
                <a:ea typeface="Helvetica Neue Medium"/>
                <a:cs typeface="Helvetica Neue Medium"/>
                <a:sym typeface="Helvetica Neue Medium"/>
              </a:defRPr>
            </a:lvl1pPr>
          </a:lstStyle>
          <a:p>
            <a:pPr/>
            <a:r>
              <a:t> Click to edit title</a:t>
            </a:r>
          </a:p>
        </p:txBody>
      </p:sp>
      <p:sp>
        <p:nvSpPr>
          <p:cNvPr id="350" name="Body Level One…"/>
          <p:cNvSpPr txBox="1"/>
          <p:nvPr>
            <p:ph type="body" sz="quarter" idx="1"/>
          </p:nvPr>
        </p:nvSpPr>
        <p:spPr>
          <a:xfrm>
            <a:off x="1979709" y="1844823"/>
            <a:ext cx="6912773" cy="460656"/>
          </a:xfrm>
          <a:prstGeom prst="rect">
            <a:avLst/>
          </a:prstGeom>
        </p:spPr>
        <p:txBody>
          <a:bodyPr lIns="19050" tIns="19050" rIns="19050" bIns="19050" anchor="ctr"/>
          <a:lstStyle>
            <a:lvl1pPr marL="0" indent="0" defTabSz="412750">
              <a:spcBef>
                <a:spcPts val="2900"/>
              </a:spcBef>
              <a:buSzTx/>
              <a:buFontTx/>
              <a:buNone/>
              <a:defRPr sz="2600">
                <a:solidFill>
                  <a:srgbClr val="FFFFFF"/>
                </a:solidFill>
                <a:latin typeface="Helvetica Neue"/>
                <a:ea typeface="Helvetica Neue"/>
                <a:cs typeface="Helvetica Neue"/>
                <a:sym typeface="Helvetica Neue"/>
              </a:defRPr>
            </a:lvl1pPr>
            <a:lvl2pPr marL="952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2pPr>
            <a:lvl3pPr marL="1587499" indent="-317499" defTabSz="412750">
              <a:spcBef>
                <a:spcPts val="2900"/>
              </a:spcBef>
              <a:buSzPct val="125000"/>
              <a:buFontTx/>
              <a:defRPr sz="2600">
                <a:solidFill>
                  <a:srgbClr val="FFFFFF"/>
                </a:solidFill>
                <a:latin typeface="Helvetica Neue"/>
                <a:ea typeface="Helvetica Neue"/>
                <a:cs typeface="Helvetica Neue"/>
                <a:sym typeface="Helvetica Neue"/>
              </a:defRPr>
            </a:lvl3pPr>
            <a:lvl4pPr marL="2222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4pPr>
            <a:lvl5pPr marL="2857499" indent="-317499" defTabSz="412750">
              <a:spcBef>
                <a:spcPts val="2900"/>
              </a:spcBef>
              <a:buSzPct val="125000"/>
              <a:buFontTx/>
              <a:buChar char="•"/>
              <a:defRPr sz="26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351" name="Slide Number"/>
          <p:cNvSpPr txBox="1"/>
          <p:nvPr>
            <p:ph type="sldNum" sz="quarter" idx="2"/>
          </p:nvPr>
        </p:nvSpPr>
        <p:spPr>
          <a:xfrm>
            <a:off x="6443065" y="5624512"/>
            <a:ext cx="220270" cy="224180"/>
          </a:xfrm>
          <a:prstGeom prst="rect">
            <a:avLst/>
          </a:prstGeom>
        </p:spPr>
        <p:txBody>
          <a:bodyPr lIns="19050" tIns="19050" rIns="19050" bIns="1905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58" name="Click to edit title"/>
          <p:cNvSpPr txBox="1"/>
          <p:nvPr>
            <p:ph type="title" hasCustomPrompt="1"/>
          </p:nvPr>
        </p:nvSpPr>
        <p:spPr>
          <a:xfrm>
            <a:off x="0" y="857250"/>
            <a:ext cx="9144000" cy="884466"/>
          </a:xfrm>
          <a:prstGeom prst="rect">
            <a:avLst/>
          </a:prstGeom>
          <a:noFill/>
          <a:effectLst/>
        </p:spPr>
        <p:txBody>
          <a:bodyPr lIns="19050" tIns="19050" rIns="19050" bIns="19050"/>
          <a:lstStyle>
            <a:lvl1pPr defTabSz="412750">
              <a:defRPr sz="5600">
                <a:solidFill>
                  <a:srgbClr val="FFFFFF"/>
                </a:solidFill>
                <a:latin typeface="Helvetica Neue Medium"/>
                <a:ea typeface="Helvetica Neue Medium"/>
                <a:cs typeface="Helvetica Neue Medium"/>
                <a:sym typeface="Helvetica Neue Medium"/>
              </a:defRPr>
            </a:lvl1pPr>
          </a:lstStyle>
          <a:p>
            <a:pPr/>
            <a:r>
              <a:t> Click to edit title</a:t>
            </a:r>
          </a:p>
        </p:txBody>
      </p:sp>
      <p:sp>
        <p:nvSpPr>
          <p:cNvPr id="359" name="Body Level One…"/>
          <p:cNvSpPr txBox="1"/>
          <p:nvPr>
            <p:ph type="body" sz="quarter" idx="1"/>
          </p:nvPr>
        </p:nvSpPr>
        <p:spPr>
          <a:xfrm>
            <a:off x="395536" y="1988839"/>
            <a:ext cx="8496945" cy="460653"/>
          </a:xfrm>
          <a:prstGeom prst="rect">
            <a:avLst/>
          </a:prstGeom>
        </p:spPr>
        <p:txBody>
          <a:bodyPr lIns="19050" tIns="19050" rIns="19050" bIns="19050" anchor="ctr"/>
          <a:lstStyle>
            <a:lvl1pPr marL="0" indent="0" defTabSz="412750">
              <a:spcBef>
                <a:spcPts val="2900"/>
              </a:spcBef>
              <a:buSzTx/>
              <a:buFontTx/>
              <a:buNone/>
              <a:defRPr sz="2600">
                <a:solidFill>
                  <a:srgbClr val="404040"/>
                </a:solidFill>
                <a:latin typeface="Helvetica Neue"/>
                <a:ea typeface="Helvetica Neue"/>
                <a:cs typeface="Helvetica Neue"/>
                <a:sym typeface="Helvetica Neue"/>
              </a:defRPr>
            </a:lvl1pPr>
            <a:lvl2pPr marL="952500" indent="-317500" defTabSz="412750">
              <a:spcBef>
                <a:spcPts val="2900"/>
              </a:spcBef>
              <a:buSzPct val="125000"/>
              <a:buFontTx/>
              <a:buChar char="•"/>
              <a:defRPr sz="2600">
                <a:solidFill>
                  <a:srgbClr val="404040"/>
                </a:solidFill>
                <a:latin typeface="Helvetica Neue"/>
                <a:ea typeface="Helvetica Neue"/>
                <a:cs typeface="Helvetica Neue"/>
                <a:sym typeface="Helvetica Neue"/>
              </a:defRPr>
            </a:lvl2pPr>
            <a:lvl3pPr marL="1587500" indent="-317500" defTabSz="412750">
              <a:spcBef>
                <a:spcPts val="2900"/>
              </a:spcBef>
              <a:buSzPct val="125000"/>
              <a:buFontTx/>
              <a:defRPr sz="2600">
                <a:solidFill>
                  <a:srgbClr val="404040"/>
                </a:solidFill>
                <a:latin typeface="Helvetica Neue"/>
                <a:ea typeface="Helvetica Neue"/>
                <a:cs typeface="Helvetica Neue"/>
                <a:sym typeface="Helvetica Neue"/>
              </a:defRPr>
            </a:lvl3pPr>
            <a:lvl4pPr marL="2222500" indent="-317500" defTabSz="412750">
              <a:spcBef>
                <a:spcPts val="2900"/>
              </a:spcBef>
              <a:buSzPct val="125000"/>
              <a:buFontTx/>
              <a:buChar char="•"/>
              <a:defRPr sz="2600">
                <a:solidFill>
                  <a:srgbClr val="404040"/>
                </a:solidFill>
                <a:latin typeface="Helvetica Neue"/>
                <a:ea typeface="Helvetica Neue"/>
                <a:cs typeface="Helvetica Neue"/>
                <a:sym typeface="Helvetica Neue"/>
              </a:defRPr>
            </a:lvl4pPr>
            <a:lvl5pPr marL="2857500" indent="-317500" defTabSz="412750">
              <a:spcBef>
                <a:spcPts val="2900"/>
              </a:spcBef>
              <a:buSzPct val="125000"/>
              <a:buFontTx/>
              <a:buChar char="•"/>
              <a:defRPr sz="2600">
                <a:solidFill>
                  <a:srgbClr val="404040"/>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360" name="Slide Number"/>
          <p:cNvSpPr txBox="1"/>
          <p:nvPr>
            <p:ph type="sldNum" sz="quarter" idx="2"/>
          </p:nvPr>
        </p:nvSpPr>
        <p:spPr>
          <a:xfrm>
            <a:off x="6443065" y="5624512"/>
            <a:ext cx="220270" cy="224180"/>
          </a:xfrm>
          <a:prstGeom prst="rect">
            <a:avLst/>
          </a:prstGeom>
        </p:spPr>
        <p:txBody>
          <a:bodyPr lIns="19050" tIns="19050" rIns="19050" bIns="1905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7" name="Click to edit title"/>
          <p:cNvSpPr txBox="1"/>
          <p:nvPr>
            <p:ph type="title" hasCustomPrompt="1"/>
          </p:nvPr>
        </p:nvSpPr>
        <p:spPr>
          <a:xfrm>
            <a:off x="1619671" y="857250"/>
            <a:ext cx="7524330" cy="884466"/>
          </a:xfrm>
          <a:prstGeom prst="rect">
            <a:avLst/>
          </a:prstGeom>
          <a:noFill/>
          <a:effectLst/>
        </p:spPr>
        <p:txBody>
          <a:bodyPr lIns="19050" tIns="19050" rIns="19050" bIns="19050"/>
          <a:lstStyle>
            <a:lvl1pPr algn="l" defTabSz="412750">
              <a:defRPr sz="5600">
                <a:solidFill>
                  <a:srgbClr val="FFFFFF"/>
                </a:solidFill>
                <a:latin typeface="Helvetica Neue Medium"/>
                <a:ea typeface="Helvetica Neue Medium"/>
                <a:cs typeface="Helvetica Neue Medium"/>
                <a:sym typeface="Helvetica Neue Medium"/>
              </a:defRPr>
            </a:lvl1pPr>
          </a:lstStyle>
          <a:p>
            <a:pPr/>
            <a:r>
              <a:t> Click to edit title</a:t>
            </a:r>
          </a:p>
        </p:txBody>
      </p:sp>
      <p:sp>
        <p:nvSpPr>
          <p:cNvPr id="368" name="Body Level One…"/>
          <p:cNvSpPr txBox="1"/>
          <p:nvPr>
            <p:ph type="body" sz="quarter" idx="1"/>
          </p:nvPr>
        </p:nvSpPr>
        <p:spPr>
          <a:xfrm>
            <a:off x="1979709" y="1844824"/>
            <a:ext cx="6912773" cy="460653"/>
          </a:xfrm>
          <a:prstGeom prst="rect">
            <a:avLst/>
          </a:prstGeom>
        </p:spPr>
        <p:txBody>
          <a:bodyPr lIns="19050" tIns="19050" rIns="19050" bIns="19050" anchor="ctr"/>
          <a:lstStyle>
            <a:lvl1pPr marL="0" indent="0" defTabSz="412750">
              <a:spcBef>
                <a:spcPts val="2900"/>
              </a:spcBef>
              <a:buSzTx/>
              <a:buFontTx/>
              <a:buNone/>
              <a:defRPr sz="2600">
                <a:solidFill>
                  <a:srgbClr val="FFFFFF"/>
                </a:solidFill>
                <a:latin typeface="Helvetica Neue"/>
                <a:ea typeface="Helvetica Neue"/>
                <a:cs typeface="Helvetica Neue"/>
                <a:sym typeface="Helvetica Neue"/>
              </a:defRPr>
            </a:lvl1pPr>
            <a:lvl2pPr marL="952500" indent="-317500" defTabSz="412750">
              <a:spcBef>
                <a:spcPts val="2900"/>
              </a:spcBef>
              <a:buSzPct val="125000"/>
              <a:buFontTx/>
              <a:buChar char="•"/>
              <a:defRPr sz="2600">
                <a:solidFill>
                  <a:srgbClr val="FFFFFF"/>
                </a:solidFill>
                <a:latin typeface="Helvetica Neue"/>
                <a:ea typeface="Helvetica Neue"/>
                <a:cs typeface="Helvetica Neue"/>
                <a:sym typeface="Helvetica Neue"/>
              </a:defRPr>
            </a:lvl2pPr>
            <a:lvl3pPr marL="1587500" indent="-317500" defTabSz="412750">
              <a:spcBef>
                <a:spcPts val="2900"/>
              </a:spcBef>
              <a:buSzPct val="125000"/>
              <a:buFontTx/>
              <a:defRPr sz="2600">
                <a:solidFill>
                  <a:srgbClr val="FFFFFF"/>
                </a:solidFill>
                <a:latin typeface="Helvetica Neue"/>
                <a:ea typeface="Helvetica Neue"/>
                <a:cs typeface="Helvetica Neue"/>
                <a:sym typeface="Helvetica Neue"/>
              </a:defRPr>
            </a:lvl3pPr>
            <a:lvl4pPr marL="2222500" indent="-317500" defTabSz="412750">
              <a:spcBef>
                <a:spcPts val="2900"/>
              </a:spcBef>
              <a:buSzPct val="125000"/>
              <a:buFontTx/>
              <a:buChar char="•"/>
              <a:defRPr sz="2600">
                <a:solidFill>
                  <a:srgbClr val="FFFFFF"/>
                </a:solidFill>
                <a:latin typeface="Helvetica Neue"/>
                <a:ea typeface="Helvetica Neue"/>
                <a:cs typeface="Helvetica Neue"/>
                <a:sym typeface="Helvetica Neue"/>
              </a:defRPr>
            </a:lvl4pPr>
            <a:lvl5pPr marL="2857500" indent="-317500" defTabSz="412750">
              <a:spcBef>
                <a:spcPts val="2900"/>
              </a:spcBef>
              <a:buSzPct val="125000"/>
              <a:buFontTx/>
              <a:buChar char="•"/>
              <a:defRPr sz="26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369" name="Slide Number"/>
          <p:cNvSpPr txBox="1"/>
          <p:nvPr>
            <p:ph type="sldNum" sz="quarter" idx="2"/>
          </p:nvPr>
        </p:nvSpPr>
        <p:spPr>
          <a:xfrm>
            <a:off x="6443065" y="5624512"/>
            <a:ext cx="220270" cy="224180"/>
          </a:xfrm>
          <a:prstGeom prst="rect">
            <a:avLst/>
          </a:prstGeom>
        </p:spPr>
        <p:txBody>
          <a:bodyPr lIns="19050" tIns="19050" rIns="19050" bIns="1905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76"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377" name="Body Level One…"/>
          <p:cNvSpPr txBox="1"/>
          <p:nvPr>
            <p:ph type="body" sz="half" idx="1"/>
          </p:nvPr>
        </p:nvSpPr>
        <p:spPr>
          <a:xfrm>
            <a:off x="628650" y="2226467"/>
            <a:ext cx="38862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78" name="Slide Number"/>
          <p:cNvSpPr txBox="1"/>
          <p:nvPr>
            <p:ph type="sldNum" sz="quarter" idx="2"/>
          </p:nvPr>
        </p:nvSpPr>
        <p:spPr>
          <a:xfrm>
            <a:off x="8279588" y="5648713"/>
            <a:ext cx="235762"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5" name="Title Text"/>
          <p:cNvSpPr txBox="1"/>
          <p:nvPr>
            <p:ph type="title"/>
          </p:nvPr>
        </p:nvSpPr>
        <p:spPr>
          <a:xfrm>
            <a:off x="628650" y="1131092"/>
            <a:ext cx="7886700" cy="994175"/>
          </a:xfrm>
          <a:prstGeom prst="rect">
            <a:avLst/>
          </a:prstGeom>
          <a:noFill/>
          <a:effectLst/>
        </p:spPr>
        <p:txBody>
          <a:bodyPr lIns="34289" tIns="34289" rIns="34289" bIns="34289"/>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386" name="Body Level One…"/>
          <p:cNvSpPr txBox="1"/>
          <p:nvPr>
            <p:ph type="body" sz="half" idx="1"/>
          </p:nvPr>
        </p:nvSpPr>
        <p:spPr>
          <a:xfrm>
            <a:off x="628650" y="2226467"/>
            <a:ext cx="3886200" cy="3263509"/>
          </a:xfrm>
          <a:prstGeom prst="rect">
            <a:avLst/>
          </a:prstGeom>
        </p:spPr>
        <p:txBody>
          <a:bodyPr lIns="34289" tIns="34289" rIns="34289" bIns="34289"/>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87" name="Slide Number"/>
          <p:cNvSpPr txBox="1"/>
          <p:nvPr>
            <p:ph type="sldNum" sz="quarter" idx="2"/>
          </p:nvPr>
        </p:nvSpPr>
        <p:spPr>
          <a:xfrm>
            <a:off x="8279590" y="5648713"/>
            <a:ext cx="235763" cy="225444"/>
          </a:xfrm>
          <a:prstGeom prst="rect">
            <a:avLst/>
          </a:prstGeom>
        </p:spPr>
        <p:txBody>
          <a:bodyPr lIns="34289" tIns="34289" rIns="34289" bIns="34289"/>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394" name="Title Text"/>
          <p:cNvSpPr txBox="1"/>
          <p:nvPr>
            <p:ph type="title"/>
          </p:nvPr>
        </p:nvSpPr>
        <p:spPr>
          <a:xfrm>
            <a:off x="1143000" y="1699018"/>
            <a:ext cx="6858000" cy="1790706"/>
          </a:xfrm>
          <a:prstGeom prst="rect">
            <a:avLst/>
          </a:prstGeom>
          <a:noFill/>
          <a:effectLst/>
        </p:spPr>
        <p:txBody>
          <a:bodyPr lIns="34289" tIns="34289" rIns="34289" bIns="34289" anchor="b"/>
          <a:lstStyle>
            <a:lvl1pPr>
              <a:lnSpc>
                <a:spcPct val="90000"/>
              </a:lnSpc>
              <a:defRPr sz="6000">
                <a:solidFill>
                  <a:srgbClr val="000000"/>
                </a:solidFill>
                <a:latin typeface="Calibri Light"/>
                <a:ea typeface="Calibri Light"/>
                <a:cs typeface="Calibri Light"/>
                <a:sym typeface="Calibri Light"/>
              </a:defRPr>
            </a:lvl1pPr>
          </a:lstStyle>
          <a:p>
            <a:pPr/>
            <a:r>
              <a:t>Title Text</a:t>
            </a:r>
          </a:p>
        </p:txBody>
      </p:sp>
      <p:sp>
        <p:nvSpPr>
          <p:cNvPr id="395" name="Body Level One…"/>
          <p:cNvSpPr txBox="1"/>
          <p:nvPr>
            <p:ph type="body" sz="quarter" idx="1"/>
          </p:nvPr>
        </p:nvSpPr>
        <p:spPr>
          <a:xfrm>
            <a:off x="1143000" y="3558776"/>
            <a:ext cx="6858000" cy="1241826"/>
          </a:xfrm>
          <a:prstGeom prst="rect">
            <a:avLst/>
          </a:prstGeom>
        </p:spPr>
        <p:txBody>
          <a:bodyPr lIns="34289" tIns="34289" rIns="34289" bIns="34289"/>
          <a:lstStyle>
            <a:lvl1pPr marL="0" indent="0" algn="ctr">
              <a:lnSpc>
                <a:spcPct val="90000"/>
              </a:lnSpc>
              <a:spcBef>
                <a:spcPts val="1000"/>
              </a:spcBef>
              <a:buSzTx/>
              <a:buFontTx/>
              <a:buNone/>
              <a:defRPr sz="2400">
                <a:latin typeface="+mj-lt"/>
                <a:ea typeface="+mj-ea"/>
                <a:cs typeface="+mj-cs"/>
                <a:sym typeface="Calibri"/>
              </a:defRPr>
            </a:lvl1pPr>
            <a:lvl2pPr marL="0" indent="0" algn="ctr">
              <a:lnSpc>
                <a:spcPct val="90000"/>
              </a:lnSpc>
              <a:spcBef>
                <a:spcPts val="1000"/>
              </a:spcBef>
              <a:buSzTx/>
              <a:buFontTx/>
              <a:buNone/>
              <a:defRPr sz="2400">
                <a:latin typeface="+mj-lt"/>
                <a:ea typeface="+mj-ea"/>
                <a:cs typeface="+mj-cs"/>
                <a:sym typeface="Calibri"/>
              </a:defRPr>
            </a:lvl2pPr>
            <a:lvl3pPr marL="0" indent="0" algn="ctr">
              <a:lnSpc>
                <a:spcPct val="90000"/>
              </a:lnSpc>
              <a:spcBef>
                <a:spcPts val="1000"/>
              </a:spcBef>
              <a:buSzTx/>
              <a:buFontTx/>
              <a:buNone/>
              <a:defRPr sz="2400">
                <a:latin typeface="+mj-lt"/>
                <a:ea typeface="+mj-ea"/>
                <a:cs typeface="+mj-cs"/>
                <a:sym typeface="Calibri"/>
              </a:defRPr>
            </a:lvl3pPr>
            <a:lvl4pPr marL="0" indent="0" algn="ctr">
              <a:lnSpc>
                <a:spcPct val="90000"/>
              </a:lnSpc>
              <a:spcBef>
                <a:spcPts val="1000"/>
              </a:spcBef>
              <a:buSzTx/>
              <a:buFontTx/>
              <a:buNone/>
              <a:defRPr sz="2400">
                <a:latin typeface="+mj-lt"/>
                <a:ea typeface="+mj-ea"/>
                <a:cs typeface="+mj-cs"/>
                <a:sym typeface="Calibri"/>
              </a:defRPr>
            </a:lvl4pPr>
            <a:lvl5pPr marL="0" indent="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96" name="Slide Number"/>
          <p:cNvSpPr txBox="1"/>
          <p:nvPr>
            <p:ph type="sldNum" sz="quarter" idx="2"/>
          </p:nvPr>
        </p:nvSpPr>
        <p:spPr>
          <a:xfrm>
            <a:off x="8279590" y="5648713"/>
            <a:ext cx="235763" cy="225444"/>
          </a:xfrm>
          <a:prstGeom prst="rect">
            <a:avLst/>
          </a:prstGeom>
        </p:spPr>
        <p:txBody>
          <a:bodyPr lIns="34289" tIns="34289" rIns="34289" bIns="34289"/>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403" name="Title Text"/>
          <p:cNvSpPr txBox="1"/>
          <p:nvPr>
            <p:ph type="title"/>
          </p:nvPr>
        </p:nvSpPr>
        <p:spPr>
          <a:xfrm>
            <a:off x="1143000" y="1699018"/>
            <a:ext cx="6858000" cy="1790706"/>
          </a:xfrm>
          <a:prstGeom prst="rect">
            <a:avLst/>
          </a:prstGeom>
          <a:noFill/>
          <a:effectLst/>
        </p:spPr>
        <p:txBody>
          <a:bodyPr lIns="34274" tIns="34274" rIns="34274" bIns="34274" anchor="b"/>
          <a:lstStyle>
            <a:lvl1pPr>
              <a:lnSpc>
                <a:spcPct val="90000"/>
              </a:lnSpc>
              <a:defRPr sz="6000">
                <a:solidFill>
                  <a:srgbClr val="000000"/>
                </a:solidFill>
                <a:latin typeface="+mj-lt"/>
                <a:ea typeface="+mj-ea"/>
                <a:cs typeface="+mj-cs"/>
                <a:sym typeface="Calibri"/>
              </a:defRPr>
            </a:lvl1pPr>
          </a:lstStyle>
          <a:p>
            <a:pPr/>
            <a:r>
              <a:t>Title Text</a:t>
            </a:r>
          </a:p>
        </p:txBody>
      </p:sp>
      <p:sp>
        <p:nvSpPr>
          <p:cNvPr id="404" name="Body Level One…"/>
          <p:cNvSpPr txBox="1"/>
          <p:nvPr>
            <p:ph type="body" sz="quarter" idx="1"/>
          </p:nvPr>
        </p:nvSpPr>
        <p:spPr>
          <a:xfrm>
            <a:off x="1143000" y="3558776"/>
            <a:ext cx="6858000" cy="1241826"/>
          </a:xfrm>
          <a:prstGeom prst="rect">
            <a:avLst/>
          </a:prstGeom>
        </p:spPr>
        <p:txBody>
          <a:bodyPr lIns="34274" tIns="34274" rIns="34274" bIns="34274"/>
          <a:lstStyle>
            <a:lvl1pPr marL="203200" indent="-152400" algn="ctr">
              <a:lnSpc>
                <a:spcPct val="90000"/>
              </a:lnSpc>
              <a:spcBef>
                <a:spcPts val="1000"/>
              </a:spcBef>
              <a:buSzTx/>
              <a:buFontTx/>
              <a:buNone/>
              <a:defRPr sz="2400">
                <a:latin typeface="+mj-lt"/>
                <a:ea typeface="+mj-ea"/>
                <a:cs typeface="+mj-cs"/>
                <a:sym typeface="Calibri"/>
              </a:defRPr>
            </a:lvl1pPr>
            <a:lvl2pPr marL="203200" indent="50800" algn="ctr">
              <a:lnSpc>
                <a:spcPct val="90000"/>
              </a:lnSpc>
              <a:spcBef>
                <a:spcPts val="1000"/>
              </a:spcBef>
              <a:buSzTx/>
              <a:buFontTx/>
              <a:buNone/>
              <a:defRPr sz="2400">
                <a:latin typeface="+mj-lt"/>
                <a:ea typeface="+mj-ea"/>
                <a:cs typeface="+mj-cs"/>
                <a:sym typeface="Calibri"/>
              </a:defRPr>
            </a:lvl2pPr>
            <a:lvl3pPr marL="203200" indent="50800" algn="ctr">
              <a:lnSpc>
                <a:spcPct val="90000"/>
              </a:lnSpc>
              <a:spcBef>
                <a:spcPts val="1000"/>
              </a:spcBef>
              <a:buSzTx/>
              <a:buFontTx/>
              <a:buNone/>
              <a:defRPr sz="2400">
                <a:latin typeface="+mj-lt"/>
                <a:ea typeface="+mj-ea"/>
                <a:cs typeface="+mj-cs"/>
                <a:sym typeface="Calibri"/>
              </a:defRPr>
            </a:lvl3pPr>
            <a:lvl4pPr marL="203200" indent="50800" algn="ctr">
              <a:lnSpc>
                <a:spcPct val="90000"/>
              </a:lnSpc>
              <a:spcBef>
                <a:spcPts val="1000"/>
              </a:spcBef>
              <a:buSzTx/>
              <a:buFontTx/>
              <a:buNone/>
              <a:defRPr sz="2400">
                <a:latin typeface="+mj-lt"/>
                <a:ea typeface="+mj-ea"/>
                <a:cs typeface="+mj-cs"/>
                <a:sym typeface="Calibri"/>
              </a:defRPr>
            </a:lvl4pPr>
            <a:lvl5pPr marL="203200" indent="5080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05" name="Slide Number"/>
          <p:cNvSpPr txBox="1"/>
          <p:nvPr>
            <p:ph type="sldNum" sz="quarter" idx="2"/>
          </p:nvPr>
        </p:nvSpPr>
        <p:spPr>
          <a:xfrm>
            <a:off x="8279619" y="5648727"/>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sp>
        <p:nvSpPr>
          <p:cNvPr id="412" name="Title Text"/>
          <p:cNvSpPr txBox="1"/>
          <p:nvPr>
            <p:ph type="title"/>
          </p:nvPr>
        </p:nvSpPr>
        <p:spPr>
          <a:xfrm>
            <a:off x="523875" y="1450179"/>
            <a:ext cx="8247065" cy="546501"/>
          </a:xfrm>
          <a:prstGeom prst="rect">
            <a:avLst/>
          </a:prstGeom>
          <a:noFill/>
          <a:effectLst/>
        </p:spPr>
        <p:txBody>
          <a:bodyPr lIns="0" tIns="0" rIns="0" bIns="0" anchor="t"/>
          <a:lstStyle>
            <a:lvl1pPr algn="l">
              <a:lnSpc>
                <a:spcPct val="90000"/>
              </a:lnSpc>
              <a:defRPr b="1" sz="2400">
                <a:solidFill>
                  <a:srgbClr val="00199B"/>
                </a:solidFill>
                <a:latin typeface="Arial"/>
                <a:ea typeface="Arial"/>
                <a:cs typeface="Arial"/>
                <a:sym typeface="Arial"/>
              </a:defRPr>
            </a:lvl1pPr>
          </a:lstStyle>
          <a:p>
            <a:pPr/>
            <a:r>
              <a:t>Title Text</a:t>
            </a:r>
          </a:p>
        </p:txBody>
      </p:sp>
      <p:sp>
        <p:nvSpPr>
          <p:cNvPr id="413" name="Body Level One…"/>
          <p:cNvSpPr txBox="1"/>
          <p:nvPr>
            <p:ph type="body" idx="1"/>
          </p:nvPr>
        </p:nvSpPr>
        <p:spPr>
          <a:xfrm>
            <a:off x="523875" y="2152650"/>
            <a:ext cx="8228015" cy="3103960"/>
          </a:xfrm>
          <a:prstGeom prst="rect">
            <a:avLst/>
          </a:prstGeom>
        </p:spPr>
        <p:txBody>
          <a:bodyPr lIns="0" tIns="0" rIns="0" bIns="0"/>
          <a:lstStyle>
            <a:lvl1pPr marL="0" indent="228600">
              <a:buSzTx/>
              <a:buFontTx/>
              <a:buNone/>
              <a:defRPr b="1" sz="1800">
                <a:latin typeface="Arial"/>
                <a:ea typeface="Arial"/>
                <a:cs typeface="Arial"/>
                <a:sym typeface="Arial"/>
              </a:defRPr>
            </a:lvl1pPr>
            <a:lvl2pPr marL="1828800" indent="-342900">
              <a:buSzPts val="1800"/>
              <a:buFontTx/>
              <a:buChar char="■"/>
              <a:defRPr b="1" sz="1800">
                <a:latin typeface="Arial"/>
                <a:ea typeface="Arial"/>
                <a:cs typeface="Arial"/>
                <a:sym typeface="Arial"/>
              </a:defRPr>
            </a:lvl2pPr>
            <a:lvl3pPr marL="2328859" indent="-385761">
              <a:buSzPts val="1800"/>
              <a:buFontTx/>
              <a:buChar char="–"/>
              <a:defRPr b="1" sz="1800">
                <a:latin typeface="Arial"/>
                <a:ea typeface="Arial"/>
                <a:cs typeface="Arial"/>
                <a:sym typeface="Arial"/>
              </a:defRPr>
            </a:lvl3pPr>
            <a:lvl4pPr marL="2786059" indent="-385759">
              <a:buSzPts val="1800"/>
              <a:buFontTx/>
              <a:defRPr b="1" sz="1800">
                <a:latin typeface="Arial"/>
                <a:ea typeface="Arial"/>
                <a:cs typeface="Arial"/>
                <a:sym typeface="Arial"/>
              </a:defRPr>
            </a:lvl4pPr>
            <a:lvl5pPr marL="3243259" indent="-385759">
              <a:buSzPts val="1800"/>
              <a:buFontTx/>
              <a:buChar char="–"/>
              <a:defRPr b="1" sz="1800">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pic>
        <p:nvPicPr>
          <p:cNvPr id="414" name="logo MLC STUDIUM Boureau 4.png" descr="logo MLC STUDIUM Boureau 4.png"/>
          <p:cNvPicPr>
            <a:picLocks noChangeAspect="1"/>
          </p:cNvPicPr>
          <p:nvPr/>
        </p:nvPicPr>
        <p:blipFill>
          <a:blip r:embed="rId2">
            <a:extLst/>
          </a:blip>
          <a:stretch>
            <a:fillRect/>
          </a:stretch>
        </p:blipFill>
        <p:spPr>
          <a:xfrm>
            <a:off x="8531962" y="5539287"/>
            <a:ext cx="530190" cy="286591"/>
          </a:xfrm>
          <a:prstGeom prst="rect">
            <a:avLst/>
          </a:prstGeom>
          <a:ln w="12700">
            <a:miter lim="400000"/>
          </a:ln>
        </p:spPr>
      </p:pic>
      <p:sp>
        <p:nvSpPr>
          <p:cNvPr id="415" name="Slide Number"/>
          <p:cNvSpPr txBox="1"/>
          <p:nvPr>
            <p:ph type="sldNum" sz="quarter" idx="2"/>
          </p:nvPr>
        </p:nvSpPr>
        <p:spPr>
          <a:xfrm>
            <a:off x="6317469" y="5511806"/>
            <a:ext cx="235733"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422" name="Title Text"/>
          <p:cNvSpPr txBox="1"/>
          <p:nvPr>
            <p:ph type="title"/>
          </p:nvPr>
        </p:nvSpPr>
        <p:spPr>
          <a:xfrm>
            <a:off x="628650" y="1131092"/>
            <a:ext cx="7886700" cy="994175"/>
          </a:xfrm>
          <a:prstGeom prst="rect">
            <a:avLst/>
          </a:prstGeom>
          <a:noFill/>
          <a:effectLst/>
        </p:spPr>
        <p:txBody>
          <a:bodyPr lIns="34286" tIns="34286" rIns="34286" bIns="34286"/>
          <a:lstStyle>
            <a:lvl1pPr algn="l">
              <a:lnSpc>
                <a:spcPct val="90000"/>
              </a:lnSpc>
              <a:defRPr>
                <a:solidFill>
                  <a:srgbClr val="000000"/>
                </a:solidFill>
                <a:latin typeface="Calibri Light"/>
                <a:ea typeface="Calibri Light"/>
                <a:cs typeface="Calibri Light"/>
                <a:sym typeface="Calibri Light"/>
              </a:defRPr>
            </a:lvl1pPr>
          </a:lstStyle>
          <a:p>
            <a:pPr/>
            <a:r>
              <a:t>Title Text</a:t>
            </a:r>
          </a:p>
        </p:txBody>
      </p:sp>
      <p:sp>
        <p:nvSpPr>
          <p:cNvPr id="423" name="Body Level One…"/>
          <p:cNvSpPr txBox="1"/>
          <p:nvPr>
            <p:ph type="body" sz="half" idx="1"/>
          </p:nvPr>
        </p:nvSpPr>
        <p:spPr>
          <a:xfrm>
            <a:off x="628650" y="2226467"/>
            <a:ext cx="3886200" cy="3263509"/>
          </a:xfrm>
          <a:prstGeom prst="rect">
            <a:avLst/>
          </a:prstGeom>
        </p:spPr>
        <p:txBody>
          <a:bodyPr lIns="34286" tIns="34286" rIns="34286" bIns="34286"/>
          <a:lstStyle>
            <a:lvl1pPr marL="228600" indent="-228600">
              <a:lnSpc>
                <a:spcPct val="90000"/>
              </a:lnSpc>
              <a:spcBef>
                <a:spcPts val="1000"/>
              </a:spcBef>
              <a:defRPr sz="2800">
                <a:latin typeface="+mj-lt"/>
                <a:ea typeface="+mj-ea"/>
                <a:cs typeface="+mj-cs"/>
                <a:sym typeface="Calibri"/>
              </a:defRPr>
            </a:lvl1pPr>
            <a:lvl2pPr marL="723900" indent="-266700">
              <a:lnSpc>
                <a:spcPct val="90000"/>
              </a:lnSpc>
              <a:spcBef>
                <a:spcPts val="1000"/>
              </a:spcBef>
              <a:buChar char="•"/>
              <a:defRPr sz="2800">
                <a:latin typeface="+mj-lt"/>
                <a:ea typeface="+mj-ea"/>
                <a:cs typeface="+mj-cs"/>
                <a:sym typeface="Calibri"/>
              </a:defRPr>
            </a:lvl2pPr>
            <a:lvl3pPr marL="1234438" indent="-320038">
              <a:lnSpc>
                <a:spcPct val="90000"/>
              </a:lnSpc>
              <a:spcBef>
                <a:spcPts val="1000"/>
              </a:spcBef>
              <a:defRPr sz="2800">
                <a:latin typeface="+mj-lt"/>
                <a:ea typeface="+mj-ea"/>
                <a:cs typeface="+mj-cs"/>
                <a:sym typeface="Calibri"/>
              </a:defRPr>
            </a:lvl3pPr>
            <a:lvl4pPr marL="1727200" indent="-355600">
              <a:lnSpc>
                <a:spcPct val="90000"/>
              </a:lnSpc>
              <a:spcBef>
                <a:spcPts val="1000"/>
              </a:spcBef>
              <a:buChar char="•"/>
              <a:defRPr sz="2800">
                <a:latin typeface="+mj-lt"/>
                <a:ea typeface="+mj-ea"/>
                <a:cs typeface="+mj-cs"/>
                <a:sym typeface="Calibri"/>
              </a:defRPr>
            </a:lvl4pPr>
            <a:lvl5pPr marL="2184400" indent="-355600">
              <a:lnSpc>
                <a:spcPct val="90000"/>
              </a:lnSpc>
              <a:spcBef>
                <a:spcPts val="1000"/>
              </a:spcBef>
              <a:buChar char="•"/>
              <a:defRPr sz="28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24" name="Slide Number"/>
          <p:cNvSpPr txBox="1"/>
          <p:nvPr>
            <p:ph type="sldNum" sz="quarter" idx="2"/>
          </p:nvPr>
        </p:nvSpPr>
        <p:spPr>
          <a:xfrm>
            <a:off x="8279595" y="5648717"/>
            <a:ext cx="235757" cy="225438"/>
          </a:xfrm>
          <a:prstGeom prst="rect">
            <a:avLst/>
          </a:prstGeom>
        </p:spPr>
        <p:txBody>
          <a:bodyPr lIns="34286" tIns="34286" rIns="34286" bIns="34286"/>
          <a:lstStyle>
            <a:lvl1pPr defTabSz="457200"/>
          </a:lstStyle>
          <a:p>
            <a:pPr/>
            <a:fld id="{86CB4B4D-7CA3-9044-876B-883B54F8677D}" type="slidenum"/>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431" name="Title Text"/>
          <p:cNvSpPr txBox="1"/>
          <p:nvPr>
            <p:ph type="title"/>
          </p:nvPr>
        </p:nvSpPr>
        <p:spPr>
          <a:xfrm>
            <a:off x="1143000" y="1699018"/>
            <a:ext cx="6858000" cy="1790706"/>
          </a:xfrm>
          <a:prstGeom prst="rect">
            <a:avLst/>
          </a:prstGeom>
          <a:noFill/>
          <a:effectLst/>
        </p:spPr>
        <p:txBody>
          <a:bodyPr lIns="34274" tIns="34274" rIns="34274" bIns="34274" anchor="b"/>
          <a:lstStyle>
            <a:lvl1pPr>
              <a:lnSpc>
                <a:spcPct val="90000"/>
              </a:lnSpc>
              <a:defRPr sz="6000">
                <a:solidFill>
                  <a:srgbClr val="000000"/>
                </a:solidFill>
                <a:latin typeface="+mj-lt"/>
                <a:ea typeface="+mj-ea"/>
                <a:cs typeface="+mj-cs"/>
                <a:sym typeface="Calibri"/>
              </a:defRPr>
            </a:lvl1pPr>
          </a:lstStyle>
          <a:p>
            <a:pPr/>
            <a:r>
              <a:t>Title Text</a:t>
            </a:r>
          </a:p>
        </p:txBody>
      </p:sp>
      <p:sp>
        <p:nvSpPr>
          <p:cNvPr id="432" name="Body Level One…"/>
          <p:cNvSpPr txBox="1"/>
          <p:nvPr>
            <p:ph type="body" sz="quarter" idx="1"/>
          </p:nvPr>
        </p:nvSpPr>
        <p:spPr>
          <a:xfrm>
            <a:off x="1143000" y="3558776"/>
            <a:ext cx="6858000" cy="1241828"/>
          </a:xfrm>
          <a:prstGeom prst="rect">
            <a:avLst/>
          </a:prstGeom>
        </p:spPr>
        <p:txBody>
          <a:bodyPr lIns="34274" tIns="34274" rIns="34274" bIns="34274"/>
          <a:lstStyle>
            <a:lvl1pPr marL="101600" indent="-50800" algn="ctr">
              <a:lnSpc>
                <a:spcPct val="90000"/>
              </a:lnSpc>
              <a:spcBef>
                <a:spcPts val="1000"/>
              </a:spcBef>
              <a:buSzTx/>
              <a:buFontTx/>
              <a:buNone/>
              <a:defRPr sz="2400">
                <a:latin typeface="+mj-lt"/>
                <a:ea typeface="+mj-ea"/>
                <a:cs typeface="+mj-cs"/>
                <a:sym typeface="Calibri"/>
              </a:defRPr>
            </a:lvl1pPr>
            <a:lvl2pPr marL="101600" indent="50800" algn="ctr">
              <a:lnSpc>
                <a:spcPct val="90000"/>
              </a:lnSpc>
              <a:spcBef>
                <a:spcPts val="1000"/>
              </a:spcBef>
              <a:buSzTx/>
              <a:buFontTx/>
              <a:buNone/>
              <a:defRPr sz="2400">
                <a:latin typeface="+mj-lt"/>
                <a:ea typeface="+mj-ea"/>
                <a:cs typeface="+mj-cs"/>
                <a:sym typeface="Calibri"/>
              </a:defRPr>
            </a:lvl2pPr>
            <a:lvl3pPr marL="101600" indent="50800" algn="ctr">
              <a:lnSpc>
                <a:spcPct val="90000"/>
              </a:lnSpc>
              <a:spcBef>
                <a:spcPts val="1000"/>
              </a:spcBef>
              <a:buSzTx/>
              <a:buFontTx/>
              <a:buNone/>
              <a:defRPr sz="2400">
                <a:latin typeface="+mj-lt"/>
                <a:ea typeface="+mj-ea"/>
                <a:cs typeface="+mj-cs"/>
                <a:sym typeface="Calibri"/>
              </a:defRPr>
            </a:lvl3pPr>
            <a:lvl4pPr marL="101600" indent="50800" algn="ctr">
              <a:lnSpc>
                <a:spcPct val="90000"/>
              </a:lnSpc>
              <a:spcBef>
                <a:spcPts val="1000"/>
              </a:spcBef>
              <a:buSzTx/>
              <a:buFontTx/>
              <a:buNone/>
              <a:defRPr sz="2400">
                <a:latin typeface="+mj-lt"/>
                <a:ea typeface="+mj-ea"/>
                <a:cs typeface="+mj-cs"/>
                <a:sym typeface="Calibri"/>
              </a:defRPr>
            </a:lvl4pPr>
            <a:lvl5pPr marL="101600" indent="5080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33" name="Slide Number"/>
          <p:cNvSpPr txBox="1"/>
          <p:nvPr>
            <p:ph type="sldNum" sz="quarter" idx="2"/>
          </p:nvPr>
        </p:nvSpPr>
        <p:spPr>
          <a:xfrm>
            <a:off x="8279619" y="5648728"/>
            <a:ext cx="235732" cy="225414"/>
          </a:xfrm>
          <a:prstGeom prst="rect">
            <a:avLst/>
          </a:prstGeom>
        </p:spPr>
        <p:txBody>
          <a:bodyPr lIns="34274" tIns="34274" rIns="34274" bIns="34274"/>
          <a:lstStyle/>
          <a:p>
            <a:pPr/>
            <a:fld id="{86CB4B4D-7CA3-9044-876B-883B54F8677D}" type="slidenum"/>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440" name="Title Text"/>
          <p:cNvSpPr txBox="1"/>
          <p:nvPr>
            <p:ph type="title"/>
          </p:nvPr>
        </p:nvSpPr>
        <p:spPr>
          <a:xfrm>
            <a:off x="1143000" y="1699018"/>
            <a:ext cx="6858000" cy="1790706"/>
          </a:xfrm>
          <a:prstGeom prst="rect">
            <a:avLst/>
          </a:prstGeom>
          <a:noFill/>
          <a:effectLst/>
        </p:spPr>
        <p:txBody>
          <a:bodyPr lIns="34286" tIns="34286" rIns="34286" bIns="34286" anchor="b"/>
          <a:lstStyle>
            <a:lvl1pPr>
              <a:lnSpc>
                <a:spcPct val="90000"/>
              </a:lnSpc>
              <a:defRPr sz="6000">
                <a:solidFill>
                  <a:srgbClr val="000000"/>
                </a:solidFill>
                <a:latin typeface="Calibri Light"/>
                <a:ea typeface="Calibri Light"/>
                <a:cs typeface="Calibri Light"/>
                <a:sym typeface="Calibri Light"/>
              </a:defRPr>
            </a:lvl1pPr>
          </a:lstStyle>
          <a:p>
            <a:pPr/>
            <a:r>
              <a:t>Title Text</a:t>
            </a:r>
          </a:p>
        </p:txBody>
      </p:sp>
      <p:sp>
        <p:nvSpPr>
          <p:cNvPr id="441" name="Body Level One…"/>
          <p:cNvSpPr txBox="1"/>
          <p:nvPr>
            <p:ph type="body" sz="quarter" idx="1"/>
          </p:nvPr>
        </p:nvSpPr>
        <p:spPr>
          <a:xfrm>
            <a:off x="1143000" y="3558776"/>
            <a:ext cx="6858000" cy="1241828"/>
          </a:xfrm>
          <a:prstGeom prst="rect">
            <a:avLst/>
          </a:prstGeom>
        </p:spPr>
        <p:txBody>
          <a:bodyPr lIns="34286" tIns="34286" rIns="34286" bIns="34286"/>
          <a:lstStyle>
            <a:lvl1pPr marL="0" indent="0" algn="ctr">
              <a:lnSpc>
                <a:spcPct val="90000"/>
              </a:lnSpc>
              <a:spcBef>
                <a:spcPts val="1000"/>
              </a:spcBef>
              <a:buSzTx/>
              <a:buFontTx/>
              <a:buNone/>
              <a:defRPr sz="2400">
                <a:latin typeface="+mj-lt"/>
                <a:ea typeface="+mj-ea"/>
                <a:cs typeface="+mj-cs"/>
                <a:sym typeface="Calibri"/>
              </a:defRPr>
            </a:lvl1pPr>
            <a:lvl2pPr marL="0" indent="0" algn="ctr">
              <a:lnSpc>
                <a:spcPct val="90000"/>
              </a:lnSpc>
              <a:spcBef>
                <a:spcPts val="1000"/>
              </a:spcBef>
              <a:buSzTx/>
              <a:buFontTx/>
              <a:buNone/>
              <a:defRPr sz="2400">
                <a:latin typeface="+mj-lt"/>
                <a:ea typeface="+mj-ea"/>
                <a:cs typeface="+mj-cs"/>
                <a:sym typeface="Calibri"/>
              </a:defRPr>
            </a:lvl2pPr>
            <a:lvl3pPr marL="0" indent="0" algn="ctr">
              <a:lnSpc>
                <a:spcPct val="90000"/>
              </a:lnSpc>
              <a:spcBef>
                <a:spcPts val="1000"/>
              </a:spcBef>
              <a:buSzTx/>
              <a:buFontTx/>
              <a:buNone/>
              <a:defRPr sz="2400">
                <a:latin typeface="+mj-lt"/>
                <a:ea typeface="+mj-ea"/>
                <a:cs typeface="+mj-cs"/>
                <a:sym typeface="Calibri"/>
              </a:defRPr>
            </a:lvl3pPr>
            <a:lvl4pPr marL="0" indent="0" algn="ctr">
              <a:lnSpc>
                <a:spcPct val="90000"/>
              </a:lnSpc>
              <a:spcBef>
                <a:spcPts val="1000"/>
              </a:spcBef>
              <a:buSzTx/>
              <a:buFontTx/>
              <a:buNone/>
              <a:defRPr sz="2400">
                <a:latin typeface="+mj-lt"/>
                <a:ea typeface="+mj-ea"/>
                <a:cs typeface="+mj-cs"/>
                <a:sym typeface="Calibri"/>
              </a:defRPr>
            </a:lvl4pPr>
            <a:lvl5pPr marL="0" indent="0" algn="ctr">
              <a:lnSpc>
                <a:spcPct val="90000"/>
              </a:lnSpc>
              <a:spcBef>
                <a:spcPts val="1000"/>
              </a:spcBef>
              <a:buSzTx/>
              <a:buFontTx/>
              <a:buNone/>
              <a:defRPr sz="2400">
                <a:latin typeface="+mj-lt"/>
                <a:ea typeface="+mj-ea"/>
                <a:cs typeface="+mj-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42" name="Slide Number"/>
          <p:cNvSpPr txBox="1"/>
          <p:nvPr>
            <p:ph type="sldNum" sz="quarter" idx="2"/>
          </p:nvPr>
        </p:nvSpPr>
        <p:spPr>
          <a:xfrm>
            <a:off x="8279595" y="5648717"/>
            <a:ext cx="235757" cy="225438"/>
          </a:xfrm>
          <a:prstGeom prst="rect">
            <a:avLst/>
          </a:prstGeom>
        </p:spPr>
        <p:txBody>
          <a:bodyPr lIns="34286" tIns="34286" rIns="34286" bIns="34286"/>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57198" y="866151"/>
            <a:ext cx="8229604" cy="1143004"/>
          </a:xfrm>
          <a:prstGeom prst="rect">
            <a:avLst/>
          </a:prstGeom>
          <a:gradFill>
            <a:gsLst>
              <a:gs pos="0">
                <a:schemeClr val="accent2">
                  <a:hueOff val="592158"/>
                  <a:satOff val="-20606"/>
                  <a:lumOff val="45824"/>
                </a:schemeClr>
              </a:gs>
              <a:gs pos="35000">
                <a:srgbClr val="C5CDE4"/>
              </a:gs>
              <a:gs pos="100000">
                <a:schemeClr val="accent2">
                  <a:hueOff val="621109"/>
                  <a:satOff val="-19671"/>
                  <a:lumOff val="63095"/>
                </a:schemeClr>
              </a:gs>
            </a:gsLst>
            <a:lin ang="16200000"/>
          </a:gradFill>
          <a:ln w="12700">
            <a:miter lim="400000"/>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81" y="6414762"/>
            <a:ext cx="258620" cy="248302"/>
          </a:xfrm>
          <a:prstGeom prst="rect">
            <a:avLst/>
          </a:prstGeom>
          <a:ln w="12700">
            <a:miter lim="400000"/>
          </a:ln>
        </p:spPr>
        <p:txBody>
          <a:bodyPr wrap="none" lIns="45718" tIns="45718" rIns="45718" bIns="45718" anchor="ctr">
            <a:spAutoFit/>
          </a:bodyPr>
          <a:lstStyle>
            <a:lvl1pPr algn="r">
              <a:defRPr sz="1200">
                <a:solidFill>
                  <a:srgbClr val="888888"/>
                </a:solidFill>
                <a:latin typeface="+mj-lt"/>
                <a:ea typeface="+mj-ea"/>
                <a:cs typeface="+mj-cs"/>
                <a:sym typeface="Calibri"/>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chemeClr val="accent2"/>
          </a:solidFill>
          <a:uFillTx/>
          <a:latin typeface="Roboto"/>
          <a:ea typeface="Roboto"/>
          <a:cs typeface="Roboto"/>
          <a:sym typeface="Roboto"/>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Roboto"/>
          <a:ea typeface="Roboto"/>
          <a:cs typeface="Roboto"/>
          <a:sym typeface="Roboto"/>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8.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9.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9.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3.png"/><Relationship Id="rId3" Type="http://schemas.openxmlformats.org/officeDocument/2006/relationships/image" Target="../media/image10.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3.png"/><Relationship Id="rId3" Type="http://schemas.openxmlformats.org/officeDocument/2006/relationships/image" Target="../media/image8.jpeg"/><Relationship Id="rId4" Type="http://schemas.openxmlformats.org/officeDocument/2006/relationships/image" Target="../media/image10.jpeg"/><Relationship Id="rId5" Type="http://schemas.openxmlformats.org/officeDocument/2006/relationships/hyperlink" Target="mailto:monica@mlcstudium.com" TargetMode="External"/><Relationship Id="rId6" Type="http://schemas.openxmlformats.org/officeDocument/2006/relationships/hyperlink" Target="https://wa.me/message/ATCACQBKJU3WL1" TargetMode="External"/><Relationship Id="rId7" Type="http://schemas.openxmlformats.org/officeDocument/2006/relationships/hyperlink" Target="http://www.mlcstudium.com"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3.png"/><Relationship Id="rId3" Type="http://schemas.openxmlformats.org/officeDocument/2006/relationships/image" Target="../media/image11.jpeg"/><Relationship Id="rId4" Type="http://schemas.openxmlformats.org/officeDocument/2006/relationships/hyperlink" Target="mailto:monica@mlcstudium.com" TargetMode="External"/><Relationship Id="rId5" Type="http://schemas.openxmlformats.org/officeDocument/2006/relationships/hyperlink" Target="https://wa.me/message/ATCACQBKJU3WL1" TargetMode="External"/><Relationship Id="rId6" Type="http://schemas.openxmlformats.org/officeDocument/2006/relationships/hyperlink" Target="http://www.mlcstudium.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451" name="Google Shape;290;p1"/>
          <p:cNvSpPr txBox="1"/>
          <p:nvPr/>
        </p:nvSpPr>
        <p:spPr>
          <a:xfrm>
            <a:off x="7979712" y="5683110"/>
            <a:ext cx="1020448" cy="220949"/>
          </a:xfrm>
          <a:prstGeom prst="rect">
            <a:avLst/>
          </a:prstGeom>
          <a:ln w="12700">
            <a:miter lim="400000"/>
          </a:ln>
          <a:extLst>
            <a:ext uri="{C572A759-6A51-4108-AA02-DFA0A04FC94B}">
              <ma14:wrappingTextBoxFlag xmlns:ma14="http://schemas.microsoft.com/office/mac/drawingml/2011/main" val="1"/>
            </a:ext>
          </a:extLst>
        </p:spPr>
        <p:txBody>
          <a:bodyPr lIns="34274" tIns="34274" rIns="34274" bIns="34274">
            <a:spAutoFit/>
          </a:bodyPr>
          <a:lstStyle>
            <a:lvl1pPr>
              <a:defRPr sz="1000">
                <a:solidFill>
                  <a:srgbClr val="404040"/>
                </a:solidFill>
                <a:latin typeface="Montserrat Medium"/>
                <a:ea typeface="Montserrat Medium"/>
                <a:cs typeface="Montserrat Medium"/>
                <a:sym typeface="Montserrat Medium"/>
              </a:defRPr>
            </a:lvl1pPr>
          </a:lstStyle>
          <a:p>
            <a:pPr/>
            <a:r>
              <a:t>2024</a:t>
            </a:r>
          </a:p>
        </p:txBody>
      </p:sp>
      <p:sp>
        <p:nvSpPr>
          <p:cNvPr id="452" name="Google Shape;291;p1"/>
          <p:cNvSpPr txBox="1"/>
          <p:nvPr/>
        </p:nvSpPr>
        <p:spPr>
          <a:xfrm>
            <a:off x="160882" y="5652084"/>
            <a:ext cx="1842699" cy="220949"/>
          </a:xfrm>
          <a:prstGeom prst="rect">
            <a:avLst/>
          </a:prstGeom>
          <a:ln w="12700">
            <a:miter lim="400000"/>
          </a:ln>
          <a:extLst>
            <a:ext uri="{C572A759-6A51-4108-AA02-DFA0A04FC94B}">
              <ma14:wrappingTextBoxFlag xmlns:ma14="http://schemas.microsoft.com/office/mac/drawingml/2011/main" val="1"/>
            </a:ext>
          </a:extLst>
        </p:spPr>
        <p:txBody>
          <a:bodyPr lIns="34274" tIns="34274" rIns="34274" bIns="34274">
            <a:spAutoFit/>
          </a:bodyPr>
          <a:lstStyle>
            <a:lvl1pPr>
              <a:defRPr sz="1000">
                <a:solidFill>
                  <a:srgbClr val="404040"/>
                </a:solidFill>
                <a:latin typeface="Montserrat Medium"/>
                <a:ea typeface="Montserrat Medium"/>
                <a:cs typeface="Montserrat Medium"/>
                <a:sym typeface="Montserrat Medium"/>
              </a:defRPr>
            </a:lvl1pPr>
          </a:lstStyle>
          <a:p>
            <a:pPr/>
            <a:r>
              <a:t>Mónica Leguizamón Calcagno</a:t>
            </a:r>
          </a:p>
        </p:txBody>
      </p:sp>
      <p:sp>
        <p:nvSpPr>
          <p:cNvPr id="453" name="Google Shape;292;p1"/>
          <p:cNvSpPr/>
          <p:nvPr/>
        </p:nvSpPr>
        <p:spPr>
          <a:xfrm>
            <a:off x="2167301" y="5819964"/>
            <a:ext cx="5648692" cy="4"/>
          </a:xfrm>
          <a:prstGeom prst="line">
            <a:avLst/>
          </a:prstGeom>
          <a:ln w="3175">
            <a:solidFill>
              <a:srgbClr val="404040"/>
            </a:solidFill>
            <a:miter/>
          </a:ln>
        </p:spPr>
        <p:txBody>
          <a:bodyPr lIns="45718" tIns="45718" rIns="45718" bIns="45718"/>
          <a:lstStyle/>
          <a:p>
            <a:pPr/>
          </a:p>
        </p:txBody>
      </p:sp>
      <p:pic>
        <p:nvPicPr>
          <p:cNvPr id="454" name="BEYOURGIFT peque.jpg" descr="BEYOURGIFT peque.jpg"/>
          <p:cNvPicPr>
            <a:picLocks noChangeAspect="1"/>
          </p:cNvPicPr>
          <p:nvPr/>
        </p:nvPicPr>
        <p:blipFill>
          <a:blip r:embed="rId2">
            <a:extLst/>
          </a:blip>
          <a:stretch>
            <a:fillRect/>
          </a:stretch>
        </p:blipFill>
        <p:spPr>
          <a:xfrm>
            <a:off x="0" y="1854200"/>
            <a:ext cx="9144000" cy="31496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456"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57"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58" name="CuadroTexto 18"/>
          <p:cNvSpPr txBox="1"/>
          <p:nvPr/>
        </p:nvSpPr>
        <p:spPr>
          <a:xfrm>
            <a:off x="475332" y="165409"/>
            <a:ext cx="3570243"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Índice</a:t>
            </a:r>
          </a:p>
        </p:txBody>
      </p:sp>
      <p:sp>
        <p:nvSpPr>
          <p:cNvPr id="459" name="Google Shape;291;p1"/>
          <p:cNvSpPr txBox="1"/>
          <p:nvPr/>
        </p:nvSpPr>
        <p:spPr>
          <a:xfrm>
            <a:off x="191556" y="5919570"/>
            <a:ext cx="2051388" cy="2483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defRPr sz="1200">
                <a:solidFill>
                  <a:srgbClr val="888888"/>
                </a:solidFill>
                <a:latin typeface="+mj-lt"/>
                <a:ea typeface="+mj-ea"/>
                <a:cs typeface="+mj-cs"/>
                <a:sym typeface="Calibri"/>
              </a:defRPr>
            </a:lvl1pPr>
          </a:lstStyle>
          <a:p>
            <a:pPr/>
            <a:r>
              <a:t>Mónica Leguizamón Calcagno</a:t>
            </a:r>
          </a:p>
        </p:txBody>
      </p:sp>
      <p:sp>
        <p:nvSpPr>
          <p:cNvPr id="460" name="Google Shape;292;p1"/>
          <p:cNvSpPr/>
          <p:nvPr/>
        </p:nvSpPr>
        <p:spPr>
          <a:xfrm>
            <a:off x="2338240" y="6043722"/>
            <a:ext cx="5996301" cy="4"/>
          </a:xfrm>
          <a:prstGeom prst="line">
            <a:avLst/>
          </a:prstGeom>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lstStyle/>
          <a:p>
            <a:pPr/>
          </a:p>
        </p:txBody>
      </p:sp>
      <p:pic>
        <p:nvPicPr>
          <p:cNvPr id="461"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sp>
        <p:nvSpPr>
          <p:cNvPr id="462" name="CuadroTexto 7"/>
          <p:cNvSpPr txBox="1"/>
          <p:nvPr/>
        </p:nvSpPr>
        <p:spPr>
          <a:xfrm>
            <a:off x="463462" y="1482725"/>
            <a:ext cx="7665919" cy="3184125"/>
          </a:xfrm>
          <a:prstGeom prst="rect">
            <a:avLst/>
          </a:prstGeom>
          <a:ln w="12700">
            <a:miter lim="400000"/>
          </a:ln>
          <a:extLst>
            <a:ext uri="{C572A759-6A51-4108-AA02-DFA0A04FC94B}">
              <ma14:wrappingTextBoxFlag xmlns:ma14="http://schemas.microsoft.com/office/mac/drawingml/2011/main" val="1"/>
            </a:ext>
          </a:extLst>
        </p:spPr>
        <p:txBody>
          <a:bodyPr lIns="26787" tIns="26787" rIns="26787" bIns="26787" anchor="ctr">
            <a:spAutoFit/>
          </a:bodyPr>
          <a:lstStyle/>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Visión</a:t>
            </a:r>
          </a:p>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Propósito del Programa</a:t>
            </a:r>
          </a:p>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Dirigido a</a:t>
            </a:r>
          </a:p>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Beneficios del Programa </a:t>
            </a:r>
          </a:p>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Serie de Talleres </a:t>
            </a:r>
          </a:p>
          <a:p>
            <a:pPr marL="422563" indent="-228600">
              <a:lnSpc>
                <a:spcPct val="150000"/>
              </a:lnSpc>
              <a:buSzPct val="100000"/>
              <a:buAutoNum type="arabicPeriod" startAt="1"/>
              <a:defRPr sz="2400">
                <a:solidFill>
                  <a:srgbClr val="535353"/>
                </a:solidFill>
                <a:latin typeface="Montserrat"/>
                <a:ea typeface="Montserrat"/>
                <a:cs typeface="Montserrat"/>
                <a:sym typeface="Montserrat"/>
              </a:defRPr>
            </a:pPr>
            <a:r>
              <a:t> Quién Soy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464" name="Rectángulo 11"/>
          <p:cNvSpPr/>
          <p:nvPr/>
        </p:nvSpPr>
        <p:spPr>
          <a:xfrm>
            <a:off x="10157" y="0"/>
            <a:ext cx="96259" cy="6858001"/>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65"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66" name="CuadroTexto 18"/>
          <p:cNvSpPr txBox="1"/>
          <p:nvPr/>
        </p:nvSpPr>
        <p:spPr>
          <a:xfrm>
            <a:off x="515550" y="171439"/>
            <a:ext cx="1453325" cy="436879"/>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1. VISIÓN</a:t>
            </a:r>
          </a:p>
        </p:txBody>
      </p:sp>
      <p:pic>
        <p:nvPicPr>
          <p:cNvPr id="467" name="Imagen 6" descr="Imagen 6"/>
          <p:cNvPicPr>
            <a:picLocks noChangeAspect="1"/>
          </p:cNvPicPr>
          <p:nvPr/>
        </p:nvPicPr>
        <p:blipFill>
          <a:blip r:embed="rId2">
            <a:extLst/>
          </a:blip>
          <a:srcRect l="0" t="47741" r="0" b="14311"/>
          <a:stretch>
            <a:fillRect/>
          </a:stretch>
        </p:blipFill>
        <p:spPr>
          <a:xfrm>
            <a:off x="105902" y="1331101"/>
            <a:ext cx="8932299" cy="2260679"/>
          </a:xfrm>
          <a:prstGeom prst="rect">
            <a:avLst/>
          </a:prstGeom>
          <a:ln w="12700">
            <a:miter lim="400000"/>
          </a:ln>
        </p:spPr>
      </p:pic>
      <p:sp>
        <p:nvSpPr>
          <p:cNvPr id="468" name="CuadroTexto 7"/>
          <p:cNvSpPr txBox="1"/>
          <p:nvPr/>
        </p:nvSpPr>
        <p:spPr>
          <a:xfrm>
            <a:off x="320011" y="4059506"/>
            <a:ext cx="8503978" cy="1679175"/>
          </a:xfrm>
          <a:prstGeom prst="rect">
            <a:avLst/>
          </a:prstGeom>
          <a:ln w="12700">
            <a:miter lim="400000"/>
          </a:ln>
          <a:extLst>
            <a:ext uri="{C572A759-6A51-4108-AA02-DFA0A04FC94B}">
              <ma14:wrappingTextBoxFlag xmlns:ma14="http://schemas.microsoft.com/office/mac/drawingml/2011/main" val="1"/>
            </a:ext>
          </a:extLst>
        </p:spPr>
        <p:txBody>
          <a:bodyPr lIns="26787" tIns="26787" rIns="26787" bIns="26787" anchor="ctr">
            <a:spAutoFit/>
          </a:bodyPr>
          <a:lstStyle/>
          <a:p>
            <a:pPr algn="just">
              <a:defRPr sz="1900">
                <a:solidFill>
                  <a:srgbClr val="535353"/>
                </a:solidFill>
                <a:latin typeface="Montserrat"/>
                <a:ea typeface="Montserrat"/>
                <a:cs typeface="Montserrat"/>
                <a:sym typeface="Montserrat"/>
              </a:defRPr>
            </a:pPr>
            <a:r>
              <a:t>“Participo en la creación e implementación de las siguientes mejores prácticas en Desarrollo Humano, partiendo del compromiso como modo de ser en el mundo, de modo que estas nuevas prácticas hacen posible un mundo mejor para todos”</a:t>
            </a:r>
          </a:p>
          <a:p>
            <a:pPr algn="just">
              <a:defRPr sz="1500">
                <a:solidFill>
                  <a:srgbClr val="535353"/>
                </a:solidFill>
                <a:latin typeface="Montserrat"/>
                <a:ea typeface="Montserrat"/>
                <a:cs typeface="Montserrat"/>
                <a:sym typeface="Montserrat"/>
              </a:defRPr>
            </a:pPr>
          </a:p>
          <a:p>
            <a:pPr algn="just">
              <a:defRPr sz="1500">
                <a:solidFill>
                  <a:srgbClr val="535353"/>
                </a:solidFill>
                <a:latin typeface="Montserrat"/>
                <a:ea typeface="Montserrat"/>
                <a:cs typeface="Montserrat"/>
                <a:sym typeface="Montserrat"/>
              </a:defRPr>
            </a:pPr>
            <a:r>
              <a:t>Declarada en un proceso de coaching con Jim Selman, en marzo 2006. Buenos Aires, Argentina.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470"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71" name="Triángulo 17"/>
          <p:cNvSpPr/>
          <p:nvPr/>
        </p:nvSpPr>
        <p:spPr>
          <a:xfrm rot="5400000">
            <a:off x="71437" y="594843"/>
            <a:ext cx="288345" cy="248575"/>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72" name="CuadroTexto 18"/>
          <p:cNvSpPr txBox="1"/>
          <p:nvPr/>
        </p:nvSpPr>
        <p:spPr>
          <a:xfrm>
            <a:off x="475331" y="165409"/>
            <a:ext cx="7437981"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2 - PROPÓSITO del PROGRAMA</a:t>
            </a:r>
          </a:p>
        </p:txBody>
      </p:sp>
      <p:sp>
        <p:nvSpPr>
          <p:cNvPr id="473" name="Google Shape;291;p1"/>
          <p:cNvSpPr txBox="1"/>
          <p:nvPr/>
        </p:nvSpPr>
        <p:spPr>
          <a:xfrm>
            <a:off x="191556" y="5919570"/>
            <a:ext cx="2051388" cy="2483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defRPr sz="1200">
                <a:solidFill>
                  <a:srgbClr val="888888"/>
                </a:solidFill>
                <a:latin typeface="+mj-lt"/>
                <a:ea typeface="+mj-ea"/>
                <a:cs typeface="+mj-cs"/>
                <a:sym typeface="Calibri"/>
              </a:defRPr>
            </a:lvl1pPr>
          </a:lstStyle>
          <a:p>
            <a:pPr/>
            <a:r>
              <a:t>Mónica Leguizamón Calcagno</a:t>
            </a:r>
          </a:p>
        </p:txBody>
      </p:sp>
      <p:sp>
        <p:nvSpPr>
          <p:cNvPr id="474" name="Google Shape;292;p1"/>
          <p:cNvSpPr/>
          <p:nvPr/>
        </p:nvSpPr>
        <p:spPr>
          <a:xfrm>
            <a:off x="2338240" y="6043721"/>
            <a:ext cx="5996301" cy="5"/>
          </a:xfrm>
          <a:prstGeom prst="line">
            <a:avLst/>
          </a:prstGeom>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lstStyle/>
          <a:p>
            <a:pPr/>
          </a:p>
        </p:txBody>
      </p:sp>
      <p:pic>
        <p:nvPicPr>
          <p:cNvPr id="475"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pic>
        <p:nvPicPr>
          <p:cNvPr id="476" name="Image" descr="Image"/>
          <p:cNvPicPr>
            <a:picLocks noChangeAspect="1"/>
          </p:cNvPicPr>
          <p:nvPr/>
        </p:nvPicPr>
        <p:blipFill>
          <a:blip r:embed="rId3">
            <a:extLst/>
          </a:blip>
          <a:stretch>
            <a:fillRect/>
          </a:stretch>
        </p:blipFill>
        <p:spPr>
          <a:xfrm>
            <a:off x="842475" y="592884"/>
            <a:ext cx="3739201" cy="2995836"/>
          </a:xfrm>
          <a:prstGeom prst="rect">
            <a:avLst/>
          </a:prstGeom>
          <a:ln w="12700">
            <a:miter lim="400000"/>
          </a:ln>
        </p:spPr>
      </p:pic>
      <p:pic>
        <p:nvPicPr>
          <p:cNvPr id="477" name="Image" descr="Image"/>
          <p:cNvPicPr>
            <a:picLocks noChangeAspect="1"/>
          </p:cNvPicPr>
          <p:nvPr/>
        </p:nvPicPr>
        <p:blipFill>
          <a:blip r:embed="rId4">
            <a:extLst/>
          </a:blip>
          <a:stretch>
            <a:fillRect/>
          </a:stretch>
        </p:blipFill>
        <p:spPr>
          <a:xfrm>
            <a:off x="4440920" y="615486"/>
            <a:ext cx="3905723" cy="3130476"/>
          </a:xfrm>
          <a:prstGeom prst="rect">
            <a:avLst/>
          </a:prstGeom>
          <a:ln w="12700">
            <a:miter lim="400000"/>
          </a:ln>
        </p:spPr>
      </p:pic>
      <p:sp>
        <p:nvSpPr>
          <p:cNvPr id="478" name="CuadroTexto 7"/>
          <p:cNvSpPr txBox="1"/>
          <p:nvPr/>
        </p:nvSpPr>
        <p:spPr>
          <a:xfrm>
            <a:off x="839751" y="3444378"/>
            <a:ext cx="7464498" cy="2323700"/>
          </a:xfrm>
          <a:prstGeom prst="rect">
            <a:avLst/>
          </a:prstGeom>
          <a:gradFill>
            <a:gsLst>
              <a:gs pos="0">
                <a:schemeClr val="accent4">
                  <a:hueOff val="625626"/>
                  <a:satOff val="-50463"/>
                  <a:lumOff val="56908"/>
                </a:schemeClr>
              </a:gs>
              <a:gs pos="35000">
                <a:srgbClr val="CCCED5"/>
              </a:gs>
              <a:gs pos="100000">
                <a:schemeClr val="accent4">
                  <a:hueOff val="634337"/>
                  <a:satOff val="-50436"/>
                  <a:lumOff val="76045"/>
                </a:schemeClr>
              </a:gs>
            </a:gsLst>
            <a:lin ang="16200000"/>
          </a:gradFill>
          <a:ln>
            <a:solidFill>
              <a:srgbClr val="0F2846"/>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26787" tIns="26787" rIns="26787" bIns="26787" anchor="ctr">
            <a:spAutoFit/>
          </a:bodyPr>
          <a:lstStyle/>
          <a:p>
            <a:pPr algn="just">
              <a:defRPr>
                <a:solidFill>
                  <a:srgbClr val="535353"/>
                </a:solidFill>
              </a:defRPr>
            </a:pPr>
            <a:r>
              <a:t>ENTRENAR PERSONAS PARA SER NATURALMENTE LÍDERES, DE MODO QUE NUESTROS CLIENTES VAYAN DESCUBRIENDO NUEVAS MANERAS DE OBSERVAR QUIENES SON Y QUÉ HACEN;</a:t>
            </a:r>
            <a:r>
              <a:rPr sz="1900">
                <a:latin typeface="Montserrat"/>
                <a:ea typeface="Montserrat"/>
                <a:cs typeface="Montserrat"/>
                <a:sym typeface="Montserrat"/>
              </a:rPr>
              <a:t> </a:t>
            </a:r>
            <a:r>
              <a:t>MIRANDO EN QUÉ NECESITAN TRANSFORMAR EN ELLOS MISMOS PARA ACELERAR EL CAMBIO QUE ES NECESARIO QUE OCURRA</a:t>
            </a:r>
            <a:r>
              <a:rPr sz="1900">
                <a:latin typeface="Montserrat"/>
                <a:ea typeface="Montserrat"/>
                <a:cs typeface="Montserrat"/>
                <a:sym typeface="Montserrat"/>
              </a:rPr>
              <a:t> </a:t>
            </a:r>
            <a:r>
              <a:t>Y AL MISMO TIEMPO ADQUIRIENDO MAESTRÍA PARA MANTENER LAS CONVERSACIONES NECESARIAS PARA ALCANZAR SUS VISIONES Y COMPROMISOS.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480" name="Rectángulo 10"/>
          <p:cNvSpPr/>
          <p:nvPr/>
        </p:nvSpPr>
        <p:spPr>
          <a:xfrm>
            <a:off x="4213712" y="169097"/>
            <a:ext cx="4794182" cy="6069778"/>
          </a:xfrm>
          <a:prstGeom prst="rect">
            <a:avLst/>
          </a:prstGeom>
          <a:solidFill>
            <a:srgbClr val="404040"/>
          </a:solidFill>
          <a:ln w="12700">
            <a:miter lim="400000"/>
          </a:ln>
        </p:spPr>
        <p:txBody>
          <a:bodyPr lIns="45718" tIns="45718" rIns="45718" bIns="45718" anchor="ctr"/>
          <a:lstStyle/>
          <a:p>
            <a:pPr algn="ctr">
              <a:defRPr>
                <a:solidFill>
                  <a:srgbClr val="262626"/>
                </a:solidFill>
                <a:latin typeface="+mj-lt"/>
                <a:ea typeface="+mj-ea"/>
                <a:cs typeface="+mj-cs"/>
                <a:sym typeface="Calibri"/>
              </a:defRPr>
            </a:pPr>
          </a:p>
        </p:txBody>
      </p:sp>
      <p:sp>
        <p:nvSpPr>
          <p:cNvPr id="481"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482" name="Triángulo 17"/>
          <p:cNvSpPr/>
          <p:nvPr/>
        </p:nvSpPr>
        <p:spPr>
          <a:xfrm rot="5400000">
            <a:off x="71437" y="594843"/>
            <a:ext cx="288345" cy="248575"/>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pic>
        <p:nvPicPr>
          <p:cNvPr id="483" name="Imagen 9" descr="Imagen 9"/>
          <p:cNvPicPr>
            <a:picLocks noChangeAspect="1"/>
          </p:cNvPicPr>
          <p:nvPr/>
        </p:nvPicPr>
        <p:blipFill>
          <a:blip r:embed="rId2">
            <a:extLst/>
          </a:blip>
          <a:stretch>
            <a:fillRect/>
          </a:stretch>
        </p:blipFill>
        <p:spPr>
          <a:xfrm>
            <a:off x="3585786" y="5839221"/>
            <a:ext cx="428493" cy="417545"/>
          </a:xfrm>
          <a:prstGeom prst="rect">
            <a:avLst/>
          </a:prstGeom>
          <a:ln w="12700">
            <a:miter lim="400000"/>
          </a:ln>
        </p:spPr>
      </p:pic>
      <p:sp>
        <p:nvSpPr>
          <p:cNvPr id="484" name="CuadroTexto 18"/>
          <p:cNvSpPr txBox="1"/>
          <p:nvPr/>
        </p:nvSpPr>
        <p:spPr>
          <a:xfrm>
            <a:off x="187463" y="156941"/>
            <a:ext cx="4266514"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3 - DIRIGIDO A</a:t>
            </a:r>
          </a:p>
        </p:txBody>
      </p:sp>
      <p:pic>
        <p:nvPicPr>
          <p:cNvPr id="485" name="pexels-bhupendra-singh-760680.jpg" descr="pexels-bhupendra-singh-760680.jpg"/>
          <p:cNvPicPr>
            <a:picLocks noChangeAspect="1"/>
          </p:cNvPicPr>
          <p:nvPr/>
        </p:nvPicPr>
        <p:blipFill>
          <a:blip r:embed="rId3">
            <a:extLst/>
          </a:blip>
          <a:stretch>
            <a:fillRect/>
          </a:stretch>
        </p:blipFill>
        <p:spPr>
          <a:xfrm>
            <a:off x="4193482" y="182334"/>
            <a:ext cx="4834641" cy="6043304"/>
          </a:xfrm>
          <a:prstGeom prst="rect">
            <a:avLst/>
          </a:prstGeom>
          <a:ln w="12700">
            <a:miter lim="400000"/>
          </a:ln>
        </p:spPr>
      </p:pic>
      <p:sp>
        <p:nvSpPr>
          <p:cNvPr id="486" name="BE YOUR GIFT ~ SÉ TU DON"/>
          <p:cNvSpPr txBox="1"/>
          <p:nvPr/>
        </p:nvSpPr>
        <p:spPr>
          <a:xfrm>
            <a:off x="4339966" y="5528879"/>
            <a:ext cx="4266506" cy="368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2400">
                <a:solidFill>
                  <a:srgbClr val="FFFFFF"/>
                </a:solidFill>
                <a:latin typeface="Montserrat"/>
                <a:ea typeface="Montserrat"/>
                <a:cs typeface="Montserrat"/>
                <a:sym typeface="Montserrat"/>
              </a:defRPr>
            </a:lvl1pPr>
          </a:lstStyle>
          <a:p>
            <a:pPr/>
            <a:r>
              <a:t>BE YOUR GIFT ~ SÉ TU DON </a:t>
            </a:r>
          </a:p>
        </p:txBody>
      </p:sp>
      <p:sp>
        <p:nvSpPr>
          <p:cNvPr id="487" name="Sesiones de coaching…"/>
          <p:cNvSpPr txBox="1"/>
          <p:nvPr/>
        </p:nvSpPr>
        <p:spPr>
          <a:xfrm>
            <a:off x="115526" y="1155463"/>
            <a:ext cx="4266514" cy="4259549"/>
          </a:xfrm>
          <a:prstGeom prst="rect">
            <a:avLst/>
          </a:prstGeom>
          <a:ln w="12700">
            <a:miter lim="400000"/>
          </a:ln>
          <a:extLst>
            <a:ext uri="{C572A759-6A51-4108-AA02-DFA0A04FC94B}">
              <ma14:wrappingTextBoxFlag xmlns:ma14="http://schemas.microsoft.com/office/mac/drawingml/2011/main" val="1"/>
            </a:ext>
          </a:extLst>
        </p:spPr>
        <p:txBody>
          <a:bodyPr lIns="34274" tIns="34274" rIns="34274" bIns="34274">
            <a:spAutoFit/>
          </a:bodyPr>
          <a:lstStyle>
            <a:lvl1pPr indent="88900" defTabSz="457200">
              <a:defRPr b="1" sz="4600">
                <a:solidFill>
                  <a:srgbClr val="535353"/>
                </a:solidFill>
              </a:defRPr>
            </a:lvl1pPr>
          </a:lstStyle>
          <a:p>
            <a:pPr/>
            <a:r>
              <a:t>Cualquier persona interesada en su crecimiento como persona y líder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grpSp>
        <p:nvGrpSpPr>
          <p:cNvPr id="505" name="Marcador de contenido 5"/>
          <p:cNvGrpSpPr/>
          <p:nvPr/>
        </p:nvGrpSpPr>
        <p:grpSpPr>
          <a:xfrm>
            <a:off x="4601990" y="1048537"/>
            <a:ext cx="5280775" cy="4760921"/>
            <a:chOff x="0" y="-2"/>
            <a:chExt cx="5280773" cy="4760919"/>
          </a:xfrm>
        </p:grpSpPr>
        <p:sp>
          <p:nvSpPr>
            <p:cNvPr id="489" name="Rectangle"/>
            <p:cNvSpPr/>
            <p:nvPr/>
          </p:nvSpPr>
          <p:spPr>
            <a:xfrm>
              <a:off x="-1" y="399181"/>
              <a:ext cx="5280774" cy="681526"/>
            </a:xfrm>
            <a:prstGeom prst="rect">
              <a:avLst/>
            </a:prstGeom>
            <a:solidFill>
              <a:srgbClr val="FFFFFF">
                <a:alpha val="90000"/>
              </a:srgbClr>
            </a:solidFill>
            <a:ln w="3175" cap="flat">
              <a:solidFill>
                <a:srgbClr val="ED7D31"/>
              </a:solidFill>
              <a:prstDash val="solid"/>
              <a:miter lim="800000"/>
            </a:ln>
            <a:effectLst/>
          </p:spPr>
          <p:txBody>
            <a:bodyPr wrap="square" lIns="45718" tIns="45718" rIns="45718" bIns="45718" numCol="1" anchor="t">
              <a:noAutofit/>
            </a:bodyPr>
            <a:lstStyle/>
            <a:p>
              <a:pPr>
                <a:lnSpc>
                  <a:spcPct val="90000"/>
                </a:lnSpc>
                <a:spcBef>
                  <a:spcPts val="1000"/>
                </a:spcBef>
                <a:defRPr sz="2800">
                  <a:latin typeface="+mj-lt"/>
                  <a:ea typeface="+mj-ea"/>
                  <a:cs typeface="+mj-cs"/>
                  <a:sym typeface="Calibri"/>
                </a:defRPr>
              </a:pPr>
            </a:p>
          </p:txBody>
        </p:sp>
        <p:grpSp>
          <p:nvGrpSpPr>
            <p:cNvPr id="492" name="Group"/>
            <p:cNvGrpSpPr/>
            <p:nvPr/>
          </p:nvGrpSpPr>
          <p:grpSpPr>
            <a:xfrm>
              <a:off x="264039" y="-3"/>
              <a:ext cx="3696547" cy="798371"/>
              <a:chOff x="0" y="0"/>
              <a:chExt cx="3696546" cy="798369"/>
            </a:xfrm>
          </p:grpSpPr>
          <p:sp>
            <p:nvSpPr>
              <p:cNvPr id="490" name="Rounded Rectangle"/>
              <p:cNvSpPr/>
              <p:nvPr/>
            </p:nvSpPr>
            <p:spPr>
              <a:xfrm>
                <a:off x="-1" y="-1"/>
                <a:ext cx="3696548" cy="798370"/>
              </a:xfrm>
              <a:prstGeom prst="roundRect">
                <a:avLst>
                  <a:gd name="adj" fmla="val 16667"/>
                </a:avLst>
              </a:prstGeom>
              <a:solidFill>
                <a:srgbClr val="ED7D31"/>
              </a:solidFill>
              <a:ln w="3175" cap="flat">
                <a:solidFill>
                  <a:srgbClr val="FFFFFF"/>
                </a:solidFill>
                <a:prstDash val="solid"/>
                <a:miter lim="800000"/>
              </a:ln>
              <a:effectLst/>
            </p:spPr>
            <p:txBody>
              <a:bodyPr wrap="square" lIns="45718" tIns="45718" rIns="45718" bIns="45718" numCol="1" anchor="ctr">
                <a:noAutofit/>
              </a:bodyPr>
              <a:lstStyle/>
              <a:p>
                <a:pPr defTabSz="1422400">
                  <a:lnSpc>
                    <a:spcPct val="90000"/>
                  </a:lnSpc>
                  <a:spcBef>
                    <a:spcPts val="1100"/>
                  </a:spcBef>
                  <a:defRPr b="1" sz="3200">
                    <a:solidFill>
                      <a:srgbClr val="FFFFFF"/>
                    </a:solidFill>
                    <a:latin typeface="+mj-lt"/>
                    <a:ea typeface="+mj-ea"/>
                    <a:cs typeface="+mj-cs"/>
                    <a:sym typeface="Calibri"/>
                  </a:defRPr>
                </a:pPr>
              </a:p>
            </p:txBody>
          </p:sp>
          <p:sp>
            <p:nvSpPr>
              <p:cNvPr id="491" name="DES - APRENDER"/>
              <p:cNvSpPr txBox="1"/>
              <p:nvPr/>
            </p:nvSpPr>
            <p:spPr>
              <a:xfrm>
                <a:off x="178691" y="196375"/>
                <a:ext cx="3339163" cy="405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1422400">
                  <a:lnSpc>
                    <a:spcPct val="90000"/>
                  </a:lnSpc>
                  <a:spcBef>
                    <a:spcPts val="1300"/>
                  </a:spcBef>
                  <a:defRPr b="1" sz="3200">
                    <a:solidFill>
                      <a:srgbClr val="FFFFFF"/>
                    </a:solidFill>
                    <a:latin typeface="+mj-lt"/>
                    <a:ea typeface="+mj-ea"/>
                    <a:cs typeface="+mj-cs"/>
                    <a:sym typeface="Calibri"/>
                  </a:defRPr>
                </a:lvl1pPr>
              </a:lstStyle>
              <a:p>
                <a:pPr/>
                <a:r>
                  <a:t>Presencia </a:t>
                </a:r>
              </a:p>
            </p:txBody>
          </p:sp>
        </p:grpSp>
        <p:sp>
          <p:nvSpPr>
            <p:cNvPr id="493" name="Rectangle"/>
            <p:cNvSpPr/>
            <p:nvPr/>
          </p:nvSpPr>
          <p:spPr>
            <a:xfrm>
              <a:off x="-1" y="1625917"/>
              <a:ext cx="5280774" cy="681526"/>
            </a:xfrm>
            <a:prstGeom prst="rect">
              <a:avLst/>
            </a:prstGeom>
            <a:solidFill>
              <a:srgbClr val="FFFFFF">
                <a:alpha val="90000"/>
              </a:srgbClr>
            </a:solidFill>
            <a:ln w="3175" cap="flat">
              <a:solidFill>
                <a:srgbClr val="D17B5C"/>
              </a:solidFill>
              <a:prstDash val="solid"/>
              <a:miter lim="800000"/>
            </a:ln>
            <a:effectLst/>
          </p:spPr>
          <p:txBody>
            <a:bodyPr wrap="square" lIns="45718" tIns="45718" rIns="45718" bIns="45718" numCol="1" anchor="t">
              <a:noAutofit/>
            </a:bodyPr>
            <a:lstStyle/>
            <a:p>
              <a:pPr>
                <a:lnSpc>
                  <a:spcPct val="90000"/>
                </a:lnSpc>
                <a:spcBef>
                  <a:spcPts val="1000"/>
                </a:spcBef>
                <a:defRPr sz="2800">
                  <a:latin typeface="+mj-lt"/>
                  <a:ea typeface="+mj-ea"/>
                  <a:cs typeface="+mj-cs"/>
                  <a:sym typeface="Calibri"/>
                </a:defRPr>
              </a:pPr>
            </a:p>
          </p:txBody>
        </p:sp>
        <p:grpSp>
          <p:nvGrpSpPr>
            <p:cNvPr id="496" name="Group"/>
            <p:cNvGrpSpPr/>
            <p:nvPr/>
          </p:nvGrpSpPr>
          <p:grpSpPr>
            <a:xfrm>
              <a:off x="264039" y="1226737"/>
              <a:ext cx="3696547" cy="798368"/>
              <a:chOff x="0" y="0"/>
              <a:chExt cx="3696546" cy="798367"/>
            </a:xfrm>
          </p:grpSpPr>
          <p:sp>
            <p:nvSpPr>
              <p:cNvPr id="494" name="Rounded Rectangle"/>
              <p:cNvSpPr/>
              <p:nvPr/>
            </p:nvSpPr>
            <p:spPr>
              <a:xfrm>
                <a:off x="-1" y="-1"/>
                <a:ext cx="3696548" cy="798368"/>
              </a:xfrm>
              <a:prstGeom prst="roundRect">
                <a:avLst>
                  <a:gd name="adj" fmla="val 16667"/>
                </a:avLst>
              </a:prstGeom>
              <a:solidFill>
                <a:srgbClr val="D17B5C"/>
              </a:solidFill>
              <a:ln w="3175" cap="flat">
                <a:solidFill>
                  <a:srgbClr val="FFFFFF"/>
                </a:solidFill>
                <a:prstDash val="solid"/>
                <a:miter lim="800000"/>
              </a:ln>
              <a:effectLst/>
            </p:spPr>
            <p:txBody>
              <a:bodyPr wrap="square" lIns="45718" tIns="45718" rIns="45718" bIns="45718" numCol="1" anchor="ctr">
                <a:noAutofit/>
              </a:bodyPr>
              <a:lstStyle/>
              <a:p>
                <a:pPr defTabSz="1422400">
                  <a:lnSpc>
                    <a:spcPct val="90000"/>
                  </a:lnSpc>
                  <a:spcBef>
                    <a:spcPts val="1100"/>
                  </a:spcBef>
                  <a:defRPr b="1" sz="3200">
                    <a:solidFill>
                      <a:srgbClr val="FFFFFF"/>
                    </a:solidFill>
                    <a:latin typeface="+mj-lt"/>
                    <a:ea typeface="+mj-ea"/>
                    <a:cs typeface="+mj-cs"/>
                    <a:sym typeface="Calibri"/>
                  </a:defRPr>
                </a:pPr>
              </a:p>
            </p:txBody>
          </p:sp>
          <p:sp>
            <p:nvSpPr>
              <p:cNvPr id="495" name="RESILIENCIA"/>
              <p:cNvSpPr txBox="1"/>
              <p:nvPr/>
            </p:nvSpPr>
            <p:spPr>
              <a:xfrm>
                <a:off x="178691" y="196376"/>
                <a:ext cx="3339163" cy="405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1422400">
                  <a:lnSpc>
                    <a:spcPct val="90000"/>
                  </a:lnSpc>
                  <a:spcBef>
                    <a:spcPts val="1300"/>
                  </a:spcBef>
                  <a:defRPr b="1" sz="3200">
                    <a:solidFill>
                      <a:srgbClr val="FFFFFF"/>
                    </a:solidFill>
                    <a:latin typeface="+mj-lt"/>
                    <a:ea typeface="+mj-ea"/>
                    <a:cs typeface="+mj-cs"/>
                    <a:sym typeface="Calibri"/>
                  </a:defRPr>
                </a:lvl1pPr>
              </a:lstStyle>
              <a:p>
                <a:pPr/>
                <a:r>
                  <a:t>Conexión </a:t>
                </a:r>
              </a:p>
            </p:txBody>
          </p:sp>
        </p:grpSp>
        <p:sp>
          <p:nvSpPr>
            <p:cNvPr id="497" name="Rectangle"/>
            <p:cNvSpPr/>
            <p:nvPr/>
          </p:nvSpPr>
          <p:spPr>
            <a:xfrm>
              <a:off x="-1" y="2852654"/>
              <a:ext cx="5280774" cy="681527"/>
            </a:xfrm>
            <a:prstGeom prst="rect">
              <a:avLst/>
            </a:prstGeom>
            <a:solidFill>
              <a:srgbClr val="FFFFFF">
                <a:alpha val="90000"/>
              </a:srgbClr>
            </a:solidFill>
            <a:ln w="3175" cap="flat">
              <a:solidFill>
                <a:srgbClr val="B98A82"/>
              </a:solidFill>
              <a:prstDash val="solid"/>
              <a:miter lim="800000"/>
            </a:ln>
            <a:effectLst/>
          </p:spPr>
          <p:txBody>
            <a:bodyPr wrap="square" lIns="45718" tIns="45718" rIns="45718" bIns="45718" numCol="1" anchor="t">
              <a:noAutofit/>
            </a:bodyPr>
            <a:lstStyle/>
            <a:p>
              <a:pPr>
                <a:lnSpc>
                  <a:spcPct val="90000"/>
                </a:lnSpc>
                <a:spcBef>
                  <a:spcPts val="1000"/>
                </a:spcBef>
                <a:defRPr sz="2800">
                  <a:latin typeface="+mj-lt"/>
                  <a:ea typeface="+mj-ea"/>
                  <a:cs typeface="+mj-cs"/>
                  <a:sym typeface="Calibri"/>
                </a:defRPr>
              </a:pPr>
            </a:p>
          </p:txBody>
        </p:sp>
        <p:grpSp>
          <p:nvGrpSpPr>
            <p:cNvPr id="500" name="Group"/>
            <p:cNvGrpSpPr/>
            <p:nvPr/>
          </p:nvGrpSpPr>
          <p:grpSpPr>
            <a:xfrm>
              <a:off x="264039" y="2453476"/>
              <a:ext cx="3696547" cy="798366"/>
              <a:chOff x="0" y="-1"/>
              <a:chExt cx="3696546" cy="798365"/>
            </a:xfrm>
          </p:grpSpPr>
          <p:sp>
            <p:nvSpPr>
              <p:cNvPr id="498" name="Rounded Rectangle"/>
              <p:cNvSpPr/>
              <p:nvPr/>
            </p:nvSpPr>
            <p:spPr>
              <a:xfrm>
                <a:off x="-1" y="-2"/>
                <a:ext cx="3696548" cy="798367"/>
              </a:xfrm>
              <a:prstGeom prst="roundRect">
                <a:avLst>
                  <a:gd name="adj" fmla="val 16667"/>
                </a:avLst>
              </a:prstGeom>
              <a:solidFill>
                <a:srgbClr val="B98A82"/>
              </a:solidFill>
              <a:ln w="3175" cap="flat">
                <a:solidFill>
                  <a:srgbClr val="FFFFFF"/>
                </a:solidFill>
                <a:prstDash val="solid"/>
                <a:miter lim="800000"/>
              </a:ln>
              <a:effectLst/>
            </p:spPr>
            <p:txBody>
              <a:bodyPr wrap="square" lIns="45718" tIns="45718" rIns="45718" bIns="45718" numCol="1" anchor="ctr">
                <a:noAutofit/>
              </a:bodyPr>
              <a:lstStyle/>
              <a:p>
                <a:pPr defTabSz="1422400">
                  <a:lnSpc>
                    <a:spcPct val="90000"/>
                  </a:lnSpc>
                  <a:spcBef>
                    <a:spcPts val="1100"/>
                  </a:spcBef>
                  <a:defRPr b="1" sz="3200">
                    <a:solidFill>
                      <a:srgbClr val="FFFFFF"/>
                    </a:solidFill>
                    <a:latin typeface="+mj-lt"/>
                    <a:ea typeface="+mj-ea"/>
                    <a:cs typeface="+mj-cs"/>
                    <a:sym typeface="Calibri"/>
                  </a:defRPr>
                </a:pPr>
              </a:p>
            </p:txBody>
          </p:sp>
          <p:sp>
            <p:nvSpPr>
              <p:cNvPr id="499" name="AUTOESTIMA"/>
              <p:cNvSpPr txBox="1"/>
              <p:nvPr/>
            </p:nvSpPr>
            <p:spPr>
              <a:xfrm>
                <a:off x="178691" y="196373"/>
                <a:ext cx="3339163" cy="405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1422400">
                  <a:lnSpc>
                    <a:spcPct val="90000"/>
                  </a:lnSpc>
                  <a:spcBef>
                    <a:spcPts val="1300"/>
                  </a:spcBef>
                  <a:defRPr b="1" sz="3200">
                    <a:solidFill>
                      <a:srgbClr val="FFFFFF"/>
                    </a:solidFill>
                    <a:latin typeface="+mj-lt"/>
                    <a:ea typeface="+mj-ea"/>
                    <a:cs typeface="+mj-cs"/>
                    <a:sym typeface="Calibri"/>
                  </a:defRPr>
                </a:lvl1pPr>
              </a:lstStyle>
              <a:p>
                <a:pPr/>
                <a:r>
                  <a:t>Relaciones  </a:t>
                </a:r>
              </a:p>
            </p:txBody>
          </p:sp>
        </p:grpSp>
        <p:sp>
          <p:nvSpPr>
            <p:cNvPr id="501" name="Rectangle"/>
            <p:cNvSpPr/>
            <p:nvPr/>
          </p:nvSpPr>
          <p:spPr>
            <a:xfrm>
              <a:off x="-1" y="4079392"/>
              <a:ext cx="5280774" cy="681526"/>
            </a:xfrm>
            <a:prstGeom prst="rect">
              <a:avLst/>
            </a:prstGeom>
            <a:solidFill>
              <a:srgbClr val="FFFFFF">
                <a:alpha val="90000"/>
              </a:srgbClr>
            </a:solidFill>
            <a:ln w="3175" cap="flat">
              <a:solidFill>
                <a:srgbClr val="A5A5A5"/>
              </a:solidFill>
              <a:prstDash val="solid"/>
              <a:miter lim="800000"/>
            </a:ln>
            <a:effectLst/>
          </p:spPr>
          <p:txBody>
            <a:bodyPr wrap="square" lIns="45718" tIns="45718" rIns="45718" bIns="45718" numCol="1" anchor="t">
              <a:noAutofit/>
            </a:bodyPr>
            <a:lstStyle/>
            <a:p>
              <a:pPr>
                <a:lnSpc>
                  <a:spcPct val="90000"/>
                </a:lnSpc>
                <a:spcBef>
                  <a:spcPts val="1000"/>
                </a:spcBef>
                <a:defRPr sz="2800">
                  <a:latin typeface="+mj-lt"/>
                  <a:ea typeface="+mj-ea"/>
                  <a:cs typeface="+mj-cs"/>
                  <a:sym typeface="Calibri"/>
                </a:defRPr>
              </a:pPr>
            </a:p>
          </p:txBody>
        </p:sp>
        <p:grpSp>
          <p:nvGrpSpPr>
            <p:cNvPr id="504" name="Group"/>
            <p:cNvGrpSpPr/>
            <p:nvPr/>
          </p:nvGrpSpPr>
          <p:grpSpPr>
            <a:xfrm>
              <a:off x="264039" y="3680211"/>
              <a:ext cx="3696547" cy="798369"/>
              <a:chOff x="0" y="0"/>
              <a:chExt cx="3696546" cy="798367"/>
            </a:xfrm>
          </p:grpSpPr>
          <p:sp>
            <p:nvSpPr>
              <p:cNvPr id="502" name="Rounded Rectangle"/>
              <p:cNvSpPr/>
              <p:nvPr/>
            </p:nvSpPr>
            <p:spPr>
              <a:xfrm>
                <a:off x="-1" y="-1"/>
                <a:ext cx="3696548" cy="798368"/>
              </a:xfrm>
              <a:prstGeom prst="roundRect">
                <a:avLst>
                  <a:gd name="adj" fmla="val 16667"/>
                </a:avLst>
              </a:prstGeom>
              <a:solidFill>
                <a:srgbClr val="A5A5A5"/>
              </a:solidFill>
              <a:ln w="3175" cap="flat">
                <a:solidFill>
                  <a:srgbClr val="FFFFFF"/>
                </a:solidFill>
                <a:prstDash val="solid"/>
                <a:miter lim="800000"/>
              </a:ln>
              <a:effectLst/>
            </p:spPr>
            <p:txBody>
              <a:bodyPr wrap="square" lIns="45718" tIns="45718" rIns="45718" bIns="45718" numCol="1" anchor="ctr">
                <a:noAutofit/>
              </a:bodyPr>
              <a:lstStyle/>
              <a:p>
                <a:pPr defTabSz="1422400">
                  <a:lnSpc>
                    <a:spcPct val="90000"/>
                  </a:lnSpc>
                  <a:spcBef>
                    <a:spcPts val="1100"/>
                  </a:spcBef>
                  <a:defRPr b="1" sz="3200">
                    <a:solidFill>
                      <a:srgbClr val="FFFFFF"/>
                    </a:solidFill>
                    <a:latin typeface="+mj-lt"/>
                    <a:ea typeface="+mj-ea"/>
                    <a:cs typeface="+mj-cs"/>
                    <a:sym typeface="Calibri"/>
                  </a:defRPr>
                </a:pPr>
              </a:p>
            </p:txBody>
          </p:sp>
          <p:sp>
            <p:nvSpPr>
              <p:cNvPr id="503" name="CORAJE"/>
              <p:cNvSpPr txBox="1"/>
              <p:nvPr/>
            </p:nvSpPr>
            <p:spPr>
              <a:xfrm>
                <a:off x="178691" y="196375"/>
                <a:ext cx="3339163" cy="405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1422400">
                  <a:lnSpc>
                    <a:spcPct val="90000"/>
                  </a:lnSpc>
                  <a:spcBef>
                    <a:spcPts val="1300"/>
                  </a:spcBef>
                  <a:defRPr b="1" sz="3200">
                    <a:solidFill>
                      <a:srgbClr val="FFFFFF"/>
                    </a:solidFill>
                    <a:latin typeface="+mj-lt"/>
                    <a:ea typeface="+mj-ea"/>
                    <a:cs typeface="+mj-cs"/>
                    <a:sym typeface="Calibri"/>
                  </a:defRPr>
                </a:lvl1pPr>
              </a:lstStyle>
              <a:p>
                <a:pPr/>
                <a:r>
                  <a:t>Lo que traigas </a:t>
                </a:r>
              </a:p>
            </p:txBody>
          </p:sp>
        </p:grpSp>
      </p:grpSp>
      <p:sp>
        <p:nvSpPr>
          <p:cNvPr id="506" name="Rectangle 37"/>
          <p:cNvSpPr/>
          <p:nvPr/>
        </p:nvSpPr>
        <p:spPr>
          <a:xfrm>
            <a:off x="221770" y="1025316"/>
            <a:ext cx="4254712" cy="4807368"/>
          </a:xfrm>
          <a:prstGeom prst="rect">
            <a:avLst/>
          </a:prstGeom>
          <a:solidFill>
            <a:srgbClr val="000000"/>
          </a:solidFill>
          <a:ln w="12700">
            <a:miter lim="400000"/>
          </a:ln>
        </p:spPr>
        <p:txBody>
          <a:bodyPr lIns="45718" tIns="45718" rIns="45718" bIns="45718" anchor="ctr"/>
          <a:lstStyle/>
          <a:p>
            <a:pPr algn="ctr" defTabSz="457200">
              <a:defRPr>
                <a:solidFill>
                  <a:srgbClr val="FFFFFF"/>
                </a:solidFill>
                <a:latin typeface="+mj-lt"/>
                <a:ea typeface="+mj-ea"/>
                <a:cs typeface="+mj-cs"/>
                <a:sym typeface="Calibri"/>
              </a:defRPr>
            </a:pPr>
          </a:p>
        </p:txBody>
      </p:sp>
      <p:sp>
        <p:nvSpPr>
          <p:cNvPr id="507"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08"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09" name="CuadroTexto 18"/>
          <p:cNvSpPr txBox="1"/>
          <p:nvPr/>
        </p:nvSpPr>
        <p:spPr>
          <a:xfrm>
            <a:off x="475331" y="165409"/>
            <a:ext cx="5098875"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4 - BENEFICIOS del programa </a:t>
            </a:r>
          </a:p>
        </p:txBody>
      </p:sp>
      <p:sp>
        <p:nvSpPr>
          <p:cNvPr id="510" name="Google Shape;291;p1"/>
          <p:cNvSpPr txBox="1"/>
          <p:nvPr/>
        </p:nvSpPr>
        <p:spPr>
          <a:xfrm>
            <a:off x="191556" y="5919570"/>
            <a:ext cx="2051388" cy="2483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defRPr sz="1200">
                <a:solidFill>
                  <a:srgbClr val="888888"/>
                </a:solidFill>
                <a:latin typeface="+mj-lt"/>
                <a:ea typeface="+mj-ea"/>
                <a:cs typeface="+mj-cs"/>
                <a:sym typeface="Calibri"/>
              </a:defRPr>
            </a:lvl1pPr>
          </a:lstStyle>
          <a:p>
            <a:pPr/>
            <a:r>
              <a:t>Mónica Leguizamón Calcagno</a:t>
            </a:r>
          </a:p>
        </p:txBody>
      </p:sp>
      <p:sp>
        <p:nvSpPr>
          <p:cNvPr id="511" name="Google Shape;292;p1"/>
          <p:cNvSpPr/>
          <p:nvPr/>
        </p:nvSpPr>
        <p:spPr>
          <a:xfrm>
            <a:off x="2338240" y="6043722"/>
            <a:ext cx="5996301" cy="4"/>
          </a:xfrm>
          <a:prstGeom prst="line">
            <a:avLst/>
          </a:prstGeom>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lstStyle/>
          <a:p>
            <a:pPr/>
          </a:p>
        </p:txBody>
      </p:sp>
      <p:pic>
        <p:nvPicPr>
          <p:cNvPr id="512"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sp>
        <p:nvSpPr>
          <p:cNvPr id="513" name="Confidencialidad…"/>
          <p:cNvSpPr txBox="1"/>
          <p:nvPr>
            <p:ph type="title"/>
          </p:nvPr>
        </p:nvSpPr>
        <p:spPr>
          <a:xfrm>
            <a:off x="407388" y="1571811"/>
            <a:ext cx="3883476" cy="3714377"/>
          </a:xfrm>
          <a:prstGeom prst="rect">
            <a:avLst/>
          </a:prstGeom>
        </p:spPr>
        <p:txBody>
          <a:bodyPr anchor="ctr"/>
          <a:lstStyle/>
          <a:p>
            <a:pPr algn="l" defTabSz="896111">
              <a:defRPr sz="4300">
                <a:solidFill>
                  <a:srgbClr val="FFFFFF"/>
                </a:solidFill>
              </a:defRPr>
            </a:pPr>
            <a:r>
              <a:t>Confidencialidad </a:t>
            </a:r>
          </a:p>
          <a:p>
            <a:pPr algn="l" defTabSz="896111">
              <a:defRPr sz="4300">
                <a:solidFill>
                  <a:srgbClr val="FFFFFF"/>
                </a:solidFill>
              </a:defRPr>
            </a:pPr>
            <a:r>
              <a:t>Y confianza para poder repensar </a:t>
            </a:r>
          </a:p>
          <a:p>
            <a:pPr algn="l" defTabSz="896111">
              <a:defRPr sz="4300">
                <a:solidFill>
                  <a:srgbClr val="FFFFFF"/>
                </a:solidFill>
              </a:defRPr>
            </a:pPr>
            <a:r>
              <a:t>y reinventar </a:t>
            </a:r>
          </a:p>
          <a:p>
            <a:pPr algn="l" defTabSz="896111">
              <a:defRPr sz="4300">
                <a:solidFill>
                  <a:srgbClr val="FFFFFF"/>
                </a:solidFill>
              </a:defRPr>
            </a:pPr>
            <a:r>
              <a:t>tu manera </a:t>
            </a:r>
          </a:p>
          <a:p>
            <a:pPr algn="l" defTabSz="896111">
              <a:defRPr sz="4300">
                <a:solidFill>
                  <a:srgbClr val="FFFFFF"/>
                </a:solidFill>
              </a:defRPr>
            </a:pPr>
            <a:r>
              <a:t>de trabajar</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515" name="Rectangle"/>
          <p:cNvSpPr/>
          <p:nvPr/>
        </p:nvSpPr>
        <p:spPr>
          <a:xfrm>
            <a:off x="630411" y="1047627"/>
            <a:ext cx="3850665" cy="4198004"/>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nchor="ctr"/>
          <a:lstStyle/>
          <a:p>
            <a:pPr>
              <a:defRPr>
                <a:latin typeface="+mj-lt"/>
                <a:ea typeface="+mj-ea"/>
                <a:cs typeface="+mj-cs"/>
                <a:sym typeface="Calibri"/>
              </a:defRPr>
            </a:pPr>
          </a:p>
        </p:txBody>
      </p:sp>
      <p:sp>
        <p:nvSpPr>
          <p:cNvPr id="516" name="Rectangle"/>
          <p:cNvSpPr/>
          <p:nvPr/>
        </p:nvSpPr>
        <p:spPr>
          <a:xfrm>
            <a:off x="4537007" y="1048274"/>
            <a:ext cx="3857315" cy="4196708"/>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nchor="ctr"/>
          <a:lstStyle/>
          <a:p>
            <a:pPr>
              <a:defRPr>
                <a:latin typeface="+mj-lt"/>
                <a:ea typeface="+mj-ea"/>
                <a:cs typeface="+mj-cs"/>
                <a:sym typeface="Calibri"/>
              </a:defRPr>
            </a:pPr>
          </a:p>
        </p:txBody>
      </p:sp>
      <p:sp>
        <p:nvSpPr>
          <p:cNvPr id="517" name="Rectángulo 11"/>
          <p:cNvSpPr/>
          <p:nvPr/>
        </p:nvSpPr>
        <p:spPr>
          <a:xfrm>
            <a:off x="10157" y="0"/>
            <a:ext cx="96259" cy="6858001"/>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18" name="Triángulo 17"/>
          <p:cNvSpPr/>
          <p:nvPr/>
        </p:nvSpPr>
        <p:spPr>
          <a:xfrm rot="5400000">
            <a:off x="71438" y="594843"/>
            <a:ext cx="288344" cy="248575"/>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19" name="CuadroTexto 18"/>
          <p:cNvSpPr txBox="1"/>
          <p:nvPr/>
        </p:nvSpPr>
        <p:spPr>
          <a:xfrm>
            <a:off x="434271" y="161280"/>
            <a:ext cx="8096747"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5 - SERIE DE TALLERES “ SÉ TU DON” </a:t>
            </a:r>
          </a:p>
        </p:txBody>
      </p:sp>
      <p:sp>
        <p:nvSpPr>
          <p:cNvPr id="520" name="Google Shape;291;p1"/>
          <p:cNvSpPr txBox="1"/>
          <p:nvPr/>
        </p:nvSpPr>
        <p:spPr>
          <a:xfrm>
            <a:off x="331825" y="5933247"/>
            <a:ext cx="1842693" cy="220949"/>
          </a:xfrm>
          <a:prstGeom prst="rect">
            <a:avLst/>
          </a:prstGeom>
          <a:ln w="12700">
            <a:miter lim="400000"/>
          </a:ln>
          <a:extLst>
            <a:ext uri="{C572A759-6A51-4108-AA02-DFA0A04FC94B}">
              <ma14:wrappingTextBoxFlag xmlns:ma14="http://schemas.microsoft.com/office/mac/drawingml/2011/main" val="1"/>
            </a:ext>
          </a:extLst>
        </p:spPr>
        <p:txBody>
          <a:bodyPr lIns="34274" tIns="34274" rIns="34274" bIns="34274">
            <a:spAutoFit/>
          </a:bodyPr>
          <a:lstStyle>
            <a:lvl1pPr>
              <a:defRPr sz="1000">
                <a:solidFill>
                  <a:srgbClr val="404040"/>
                </a:solidFill>
                <a:latin typeface="Montserrat Medium"/>
                <a:ea typeface="Montserrat Medium"/>
                <a:cs typeface="Montserrat Medium"/>
                <a:sym typeface="Montserrat Medium"/>
              </a:defRPr>
            </a:lvl1pPr>
          </a:lstStyle>
          <a:p>
            <a:pPr/>
            <a:r>
              <a:t>Mónica Leguizamón Calcagno</a:t>
            </a:r>
          </a:p>
        </p:txBody>
      </p:sp>
      <p:sp>
        <p:nvSpPr>
          <p:cNvPr id="521" name="Google Shape;292;p1"/>
          <p:cNvSpPr/>
          <p:nvPr/>
        </p:nvSpPr>
        <p:spPr>
          <a:xfrm>
            <a:off x="2338240" y="6043722"/>
            <a:ext cx="5996303" cy="3"/>
          </a:xfrm>
          <a:prstGeom prst="line">
            <a:avLst/>
          </a:prstGeom>
          <a:ln w="3175">
            <a:solidFill>
              <a:srgbClr val="404040"/>
            </a:solidFill>
            <a:miter/>
          </a:ln>
        </p:spPr>
        <p:txBody>
          <a:bodyPr lIns="45718" tIns="45718" rIns="45718" bIns="45718"/>
          <a:lstStyle/>
          <a:p>
            <a:pPr/>
          </a:p>
        </p:txBody>
      </p:sp>
      <p:pic>
        <p:nvPicPr>
          <p:cNvPr id="522"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sp>
        <p:nvSpPr>
          <p:cNvPr id="523" name="Text"/>
          <p:cNvSpPr txBox="1"/>
          <p:nvPr/>
        </p:nvSpPr>
        <p:spPr>
          <a:xfrm>
            <a:off x="1212269" y="5642502"/>
            <a:ext cx="167649" cy="3708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r>
              <a:t> </a:t>
            </a:r>
          </a:p>
        </p:txBody>
      </p:sp>
      <p:sp>
        <p:nvSpPr>
          <p:cNvPr id="524" name="Fechas a definir"/>
          <p:cNvSpPr txBox="1"/>
          <p:nvPr/>
        </p:nvSpPr>
        <p:spPr>
          <a:xfrm rot="19800000">
            <a:off x="5506156" y="4072856"/>
            <a:ext cx="9310619"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sz="3300">
                <a:solidFill>
                  <a:srgbClr val="FF2600"/>
                </a:solidFill>
              </a:defRPr>
            </a:lvl1pPr>
          </a:lstStyle>
          <a:p>
            <a:pPr/>
            <a:r>
              <a:t>Fechas a definir</a:t>
            </a:r>
          </a:p>
        </p:txBody>
      </p:sp>
      <p:pic>
        <p:nvPicPr>
          <p:cNvPr id="525" name="WhatsApp Image 2024-01-02 at 13.48.30.jpeg" descr="WhatsApp Image 2024-01-02 at 13.48.30.jpeg"/>
          <p:cNvPicPr>
            <a:picLocks noChangeAspect="1"/>
          </p:cNvPicPr>
          <p:nvPr/>
        </p:nvPicPr>
        <p:blipFill>
          <a:blip r:embed="rId3">
            <a:extLst/>
          </a:blip>
          <a:srcRect l="0" t="737" r="0" b="49935"/>
          <a:stretch>
            <a:fillRect/>
          </a:stretch>
        </p:blipFill>
        <p:spPr>
          <a:xfrm>
            <a:off x="698440" y="1437778"/>
            <a:ext cx="7568295" cy="3733237"/>
          </a:xfrm>
          <a:prstGeom prst="rect">
            <a:avLst/>
          </a:prstGeom>
          <a:ln w="12700">
            <a:miter lim="400000"/>
          </a:ln>
        </p:spPr>
      </p:pic>
      <p:sp>
        <p:nvSpPr>
          <p:cNvPr id="526" name="Temporada I: Sé tu Don!"/>
          <p:cNvSpPr txBox="1"/>
          <p:nvPr/>
        </p:nvSpPr>
        <p:spPr>
          <a:xfrm>
            <a:off x="711485" y="983585"/>
            <a:ext cx="3789434" cy="43706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lnSpc>
                <a:spcPct val="90000"/>
              </a:lnSpc>
              <a:defRPr b="1" sz="2400">
                <a:solidFill>
                  <a:srgbClr val="FFD479"/>
                </a:solidFill>
                <a:latin typeface="Arial"/>
                <a:ea typeface="Arial"/>
                <a:cs typeface="Arial"/>
                <a:sym typeface="Arial"/>
              </a:defRPr>
            </a:lvl1pPr>
          </a:lstStyle>
          <a:p>
            <a:pPr/>
            <a:r>
              <a:t>Temporada I: Sé tu Don! </a:t>
            </a:r>
          </a:p>
        </p:txBody>
      </p:sp>
      <p:sp>
        <p:nvSpPr>
          <p:cNvPr id="527" name="Temporada II: Armonía"/>
          <p:cNvSpPr txBox="1"/>
          <p:nvPr/>
        </p:nvSpPr>
        <p:spPr>
          <a:xfrm>
            <a:off x="4572203" y="983585"/>
            <a:ext cx="3786919" cy="43706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lnSpc>
                <a:spcPct val="90000"/>
              </a:lnSpc>
              <a:defRPr b="1" sz="2400">
                <a:solidFill>
                  <a:srgbClr val="9437FF"/>
                </a:solidFill>
                <a:latin typeface="Arial"/>
                <a:ea typeface="Arial"/>
                <a:cs typeface="Arial"/>
                <a:sym typeface="Arial"/>
              </a:defRPr>
            </a:pPr>
            <a:r>
              <a:t>Temporada II: Armonía</a:t>
            </a:r>
            <a:r>
              <a:rPr>
                <a:solidFill>
                  <a:srgbClr val="00199B"/>
                </a:solidFill>
              </a:rP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529" name="Rectangle"/>
          <p:cNvSpPr/>
          <p:nvPr/>
        </p:nvSpPr>
        <p:spPr>
          <a:xfrm>
            <a:off x="1120085" y="1179319"/>
            <a:ext cx="3473870" cy="4022414"/>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nchor="ctr"/>
          <a:lstStyle/>
          <a:p>
            <a:pPr>
              <a:defRPr>
                <a:latin typeface="+mj-lt"/>
                <a:ea typeface="+mj-ea"/>
                <a:cs typeface="+mj-cs"/>
                <a:sym typeface="Calibri"/>
              </a:defRPr>
            </a:pPr>
          </a:p>
        </p:txBody>
      </p:sp>
      <p:sp>
        <p:nvSpPr>
          <p:cNvPr id="530" name="Rectangle"/>
          <p:cNvSpPr/>
          <p:nvPr/>
        </p:nvSpPr>
        <p:spPr>
          <a:xfrm>
            <a:off x="4608217" y="1179319"/>
            <a:ext cx="3473869" cy="4022414"/>
          </a:xfrm>
          <a:prstGeom prst="rect">
            <a:avLst/>
          </a:prstGeom>
          <a:solidFill>
            <a:srgbClr val="FFFFFF"/>
          </a:solidFill>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nchor="ctr"/>
          <a:lstStyle/>
          <a:p>
            <a:pPr>
              <a:defRPr>
                <a:latin typeface="+mj-lt"/>
                <a:ea typeface="+mj-ea"/>
                <a:cs typeface="+mj-cs"/>
                <a:sym typeface="Calibri"/>
              </a:defRPr>
            </a:pPr>
          </a:p>
        </p:txBody>
      </p:sp>
      <p:sp>
        <p:nvSpPr>
          <p:cNvPr id="531" name="Rectángulo 11"/>
          <p:cNvSpPr/>
          <p:nvPr/>
        </p:nvSpPr>
        <p:spPr>
          <a:xfrm>
            <a:off x="10157" y="0"/>
            <a:ext cx="96259" cy="6858001"/>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32" name="Triángulo 17"/>
          <p:cNvSpPr/>
          <p:nvPr/>
        </p:nvSpPr>
        <p:spPr>
          <a:xfrm rot="5400000">
            <a:off x="71438" y="594843"/>
            <a:ext cx="288344" cy="248575"/>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33" name="CuadroTexto 18"/>
          <p:cNvSpPr txBox="1"/>
          <p:nvPr/>
        </p:nvSpPr>
        <p:spPr>
          <a:xfrm>
            <a:off x="434271" y="161280"/>
            <a:ext cx="8096747"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SERIE DE TALLERES “ SÉ TU DON” </a:t>
            </a:r>
          </a:p>
        </p:txBody>
      </p:sp>
      <p:sp>
        <p:nvSpPr>
          <p:cNvPr id="534" name="Google Shape;291;p1"/>
          <p:cNvSpPr txBox="1"/>
          <p:nvPr/>
        </p:nvSpPr>
        <p:spPr>
          <a:xfrm>
            <a:off x="331825" y="5933247"/>
            <a:ext cx="1842693" cy="220949"/>
          </a:xfrm>
          <a:prstGeom prst="rect">
            <a:avLst/>
          </a:prstGeom>
          <a:ln w="12700">
            <a:miter lim="400000"/>
          </a:ln>
          <a:extLst>
            <a:ext uri="{C572A759-6A51-4108-AA02-DFA0A04FC94B}">
              <ma14:wrappingTextBoxFlag xmlns:ma14="http://schemas.microsoft.com/office/mac/drawingml/2011/main" val="1"/>
            </a:ext>
          </a:extLst>
        </p:spPr>
        <p:txBody>
          <a:bodyPr lIns="34274" tIns="34274" rIns="34274" bIns="34274">
            <a:spAutoFit/>
          </a:bodyPr>
          <a:lstStyle>
            <a:lvl1pPr>
              <a:defRPr sz="1000">
                <a:solidFill>
                  <a:srgbClr val="404040"/>
                </a:solidFill>
                <a:latin typeface="Montserrat Medium"/>
                <a:ea typeface="Montserrat Medium"/>
                <a:cs typeface="Montserrat Medium"/>
                <a:sym typeface="Montserrat Medium"/>
              </a:defRPr>
            </a:lvl1pPr>
          </a:lstStyle>
          <a:p>
            <a:pPr/>
            <a:r>
              <a:t>Mónica Leguizamón Calcagno</a:t>
            </a:r>
          </a:p>
        </p:txBody>
      </p:sp>
      <p:sp>
        <p:nvSpPr>
          <p:cNvPr id="535" name="Google Shape;292;p1"/>
          <p:cNvSpPr/>
          <p:nvPr/>
        </p:nvSpPr>
        <p:spPr>
          <a:xfrm>
            <a:off x="2338240" y="6043722"/>
            <a:ext cx="5996303" cy="3"/>
          </a:xfrm>
          <a:prstGeom prst="line">
            <a:avLst/>
          </a:prstGeom>
          <a:ln w="3175">
            <a:solidFill>
              <a:srgbClr val="404040"/>
            </a:solidFill>
            <a:miter/>
          </a:ln>
        </p:spPr>
        <p:txBody>
          <a:bodyPr lIns="45718" tIns="45718" rIns="45718" bIns="45718"/>
          <a:lstStyle/>
          <a:p>
            <a:pPr/>
          </a:p>
        </p:txBody>
      </p:sp>
      <p:pic>
        <p:nvPicPr>
          <p:cNvPr id="536"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sp>
        <p:nvSpPr>
          <p:cNvPr id="537" name="Text"/>
          <p:cNvSpPr txBox="1"/>
          <p:nvPr/>
        </p:nvSpPr>
        <p:spPr>
          <a:xfrm>
            <a:off x="1212269" y="5642502"/>
            <a:ext cx="167649" cy="3708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r>
              <a:t> </a:t>
            </a:r>
          </a:p>
        </p:txBody>
      </p:sp>
      <p:sp>
        <p:nvSpPr>
          <p:cNvPr id="538" name="Fechas a definir"/>
          <p:cNvSpPr txBox="1"/>
          <p:nvPr/>
        </p:nvSpPr>
        <p:spPr>
          <a:xfrm rot="19800000">
            <a:off x="5620237" y="3985102"/>
            <a:ext cx="9310619"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sz="3300">
                <a:solidFill>
                  <a:srgbClr val="FF2600"/>
                </a:solidFill>
              </a:defRPr>
            </a:lvl1pPr>
          </a:lstStyle>
          <a:p>
            <a:pPr/>
            <a:r>
              <a:t>Fechas a definir</a:t>
            </a:r>
          </a:p>
        </p:txBody>
      </p:sp>
      <p:sp>
        <p:nvSpPr>
          <p:cNvPr id="539" name="Temporada III: Miríadas…"/>
          <p:cNvSpPr txBox="1"/>
          <p:nvPr/>
        </p:nvSpPr>
        <p:spPr>
          <a:xfrm>
            <a:off x="1113556" y="1211521"/>
            <a:ext cx="3486927" cy="59027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lnSpc>
                <a:spcPct val="90000"/>
              </a:lnSpc>
              <a:defRPr b="1" sz="2400">
                <a:solidFill>
                  <a:srgbClr val="941100"/>
                </a:solidFill>
                <a:latin typeface="Arial"/>
                <a:ea typeface="Arial"/>
                <a:cs typeface="Arial"/>
                <a:sym typeface="Arial"/>
              </a:defRPr>
            </a:pPr>
            <a:r>
              <a:t>Temporada III: Miríadas</a:t>
            </a:r>
            <a:r>
              <a:rPr>
                <a:solidFill>
                  <a:srgbClr val="00199B"/>
                </a:solidFill>
              </a:rPr>
              <a:t> </a:t>
            </a:r>
            <a:endParaRPr>
              <a:solidFill>
                <a:srgbClr val="00199B"/>
              </a:solidFill>
            </a:endParaRPr>
          </a:p>
          <a:p>
            <a:pPr algn="ctr" defTabSz="457200">
              <a:defRPr sz="1200"/>
            </a:pPr>
            <a:r>
              <a:t>Conversaciones de Liderazgo </a:t>
            </a:r>
          </a:p>
        </p:txBody>
      </p:sp>
      <p:sp>
        <p:nvSpPr>
          <p:cNvPr id="540" name="Temporada IV: Oh Si!…"/>
          <p:cNvSpPr txBox="1"/>
          <p:nvPr/>
        </p:nvSpPr>
        <p:spPr>
          <a:xfrm>
            <a:off x="4641805" y="1211521"/>
            <a:ext cx="3406691" cy="59027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nSpc>
                <a:spcPct val="90000"/>
              </a:lnSpc>
              <a:defRPr b="1" sz="2400">
                <a:solidFill>
                  <a:srgbClr val="76D6FF"/>
                </a:solidFill>
                <a:latin typeface="Arial"/>
                <a:ea typeface="Arial"/>
                <a:cs typeface="Arial"/>
                <a:sym typeface="Arial"/>
              </a:defRPr>
            </a:pPr>
            <a:r>
              <a:t>Temporada IV: Oh Si!</a:t>
            </a:r>
            <a:r>
              <a:rPr>
                <a:solidFill>
                  <a:srgbClr val="00199B"/>
                </a:solidFill>
              </a:rPr>
              <a:t> </a:t>
            </a:r>
            <a:endParaRPr>
              <a:solidFill>
                <a:srgbClr val="00199B"/>
              </a:solidFill>
            </a:endParaRPr>
          </a:p>
          <a:p>
            <a:pPr algn="ctr" defTabSz="457200">
              <a:defRPr sz="1200"/>
            </a:pPr>
            <a:r>
              <a:t>Naturalmente Líderes</a:t>
            </a:r>
          </a:p>
        </p:txBody>
      </p:sp>
      <p:pic>
        <p:nvPicPr>
          <p:cNvPr id="541" name="WhatsApp Image 2024-01-02 at 13.48.30.jpeg" descr="WhatsApp Image 2024-01-02 at 13.48.30.jpeg"/>
          <p:cNvPicPr>
            <a:picLocks noChangeAspect="1"/>
          </p:cNvPicPr>
          <p:nvPr/>
        </p:nvPicPr>
        <p:blipFill>
          <a:blip r:embed="rId3">
            <a:extLst/>
          </a:blip>
          <a:srcRect l="0" t="50125" r="0" b="0"/>
          <a:stretch>
            <a:fillRect/>
          </a:stretch>
        </p:blipFill>
        <p:spPr>
          <a:xfrm>
            <a:off x="1142999" y="1794160"/>
            <a:ext cx="6858001" cy="34204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543"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44"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45" name="Google Shape;291;p1"/>
          <p:cNvSpPr txBox="1"/>
          <p:nvPr/>
        </p:nvSpPr>
        <p:spPr>
          <a:xfrm>
            <a:off x="191556" y="5919570"/>
            <a:ext cx="2051388" cy="2483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defRPr sz="1200">
                <a:solidFill>
                  <a:srgbClr val="888888"/>
                </a:solidFill>
                <a:latin typeface="+mj-lt"/>
                <a:ea typeface="+mj-ea"/>
                <a:cs typeface="+mj-cs"/>
                <a:sym typeface="Calibri"/>
              </a:defRPr>
            </a:lvl1pPr>
          </a:lstStyle>
          <a:p>
            <a:pPr/>
            <a:r>
              <a:t>Mónica Leguizamón Calcagno</a:t>
            </a:r>
          </a:p>
        </p:txBody>
      </p:sp>
      <p:sp>
        <p:nvSpPr>
          <p:cNvPr id="546" name="Google Shape;292;p1"/>
          <p:cNvSpPr/>
          <p:nvPr/>
        </p:nvSpPr>
        <p:spPr>
          <a:xfrm>
            <a:off x="2338240" y="6043722"/>
            <a:ext cx="5996301" cy="4"/>
          </a:xfrm>
          <a:prstGeom prst="line">
            <a:avLst/>
          </a:prstGeom>
          <a:ln w="25400">
            <a:solidFill>
              <a:schemeClr val="accent1"/>
            </a:solidFill>
          </a:ln>
          <a:effectLst>
            <a:outerShdw sx="100000" sy="100000" kx="0" ky="0" algn="b" rotWithShape="0" blurRad="38100" dist="23000" dir="5400000">
              <a:srgbClr val="000000">
                <a:alpha val="35000"/>
              </a:srgbClr>
            </a:outerShdw>
          </a:effectLst>
        </p:spPr>
        <p:txBody>
          <a:bodyPr lIns="45718" tIns="45718" rIns="45718" bIns="45718"/>
          <a:lstStyle/>
          <a:p>
            <a:pPr/>
          </a:p>
        </p:txBody>
      </p:sp>
      <p:pic>
        <p:nvPicPr>
          <p:cNvPr id="547"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pic>
        <p:nvPicPr>
          <p:cNvPr id="548" name="image16.jpeg" descr="image16.jpeg"/>
          <p:cNvPicPr>
            <a:picLocks noChangeAspect="1"/>
          </p:cNvPicPr>
          <p:nvPr/>
        </p:nvPicPr>
        <p:blipFill>
          <a:blip r:embed="rId3">
            <a:extLst/>
          </a:blip>
          <a:srcRect l="3436" t="0" r="0" b="0"/>
          <a:stretch>
            <a:fillRect/>
          </a:stretch>
        </p:blipFill>
        <p:spPr>
          <a:xfrm>
            <a:off x="438686" y="206205"/>
            <a:ext cx="8022136" cy="5538393"/>
          </a:xfrm>
          <a:prstGeom prst="rect">
            <a:avLst/>
          </a:prstGeom>
          <a:ln w="12700">
            <a:miter lim="400000"/>
          </a:ln>
        </p:spPr>
      </p:pic>
      <p:sp>
        <p:nvSpPr>
          <p:cNvPr id="549" name="CuadroTexto 7"/>
          <p:cNvSpPr txBox="1"/>
          <p:nvPr/>
        </p:nvSpPr>
        <p:spPr>
          <a:xfrm>
            <a:off x="5494782" y="-393813"/>
            <a:ext cx="2874837" cy="6324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lgn="ctr">
              <a:defRPr sz="1900">
                <a:solidFill>
                  <a:srgbClr val="535353"/>
                </a:solidFill>
                <a:latin typeface="Montserrat ExtraBold"/>
                <a:ea typeface="Montserrat ExtraBold"/>
                <a:cs typeface="Montserrat ExtraBold"/>
                <a:sym typeface="Montserrat ExtraBold"/>
              </a:defRPr>
            </a:pPr>
          </a:p>
          <a:p>
            <a:pPr algn="ctr">
              <a:defRPr sz="1900">
                <a:solidFill>
                  <a:srgbClr val="535353"/>
                </a:solidFill>
                <a:latin typeface="Montserrat ExtraBold"/>
                <a:ea typeface="Montserrat ExtraBold"/>
                <a:cs typeface="Montserrat ExtraBold"/>
                <a:sym typeface="Montserrat ExtraBold"/>
              </a:defRPr>
            </a:pPr>
          </a:p>
          <a:p>
            <a:pPr algn="ctr">
              <a:defRPr sz="1900">
                <a:solidFill>
                  <a:srgbClr val="535353"/>
                </a:solidFill>
                <a:latin typeface="Montserrat ExtraBold"/>
                <a:ea typeface="Montserrat ExtraBold"/>
                <a:cs typeface="Montserrat ExtraBold"/>
                <a:sym typeface="Montserrat ExtraBold"/>
              </a:defRPr>
            </a:pPr>
          </a:p>
          <a:p>
            <a:pPr algn="ctr">
              <a:defRPr sz="1900">
                <a:solidFill>
                  <a:srgbClr val="535353"/>
                </a:solidFill>
                <a:latin typeface="Montserrat ExtraBold"/>
                <a:ea typeface="Montserrat ExtraBold"/>
                <a:cs typeface="Montserrat ExtraBold"/>
                <a:sym typeface="Montserrat ExtraBold"/>
              </a:defRPr>
            </a:pPr>
          </a:p>
          <a:p>
            <a:pPr algn="ctr">
              <a:defRPr sz="1900">
                <a:solidFill>
                  <a:srgbClr val="535353"/>
                </a:solidFill>
                <a:latin typeface="Montserrat ExtraBold"/>
                <a:ea typeface="Montserrat ExtraBold"/>
                <a:cs typeface="Montserrat ExtraBold"/>
                <a:sym typeface="Montserrat ExtraBold"/>
              </a:defRPr>
            </a:pPr>
          </a:p>
          <a:p>
            <a:pPr algn="ctr">
              <a:defRPr sz="1900">
                <a:solidFill>
                  <a:srgbClr val="404040"/>
                </a:solidFill>
                <a:latin typeface="Montserrat"/>
                <a:ea typeface="Montserrat"/>
                <a:cs typeface="Montserrat"/>
                <a:sym typeface="Montserrat"/>
              </a:defRPr>
            </a:pPr>
          </a:p>
          <a:p>
            <a:pPr marL="240630" indent="-240630" algn="ctr" defTabSz="457200">
              <a:buSzPct val="100000"/>
              <a:buChar char="+"/>
              <a:defRPr sz="1700">
                <a:solidFill>
                  <a:srgbClr val="535353"/>
                </a:solidFill>
                <a:latin typeface="Montserrat ExtraBold"/>
                <a:ea typeface="Montserrat ExtraBold"/>
                <a:cs typeface="Montserrat ExtraBold"/>
                <a:sym typeface="Montserrat ExtraBold"/>
              </a:defRPr>
            </a:pPr>
            <a:r>
              <a:t>Soy Coach: te acompaño a alcanzar tus visiones y compromisos.  </a:t>
            </a:r>
          </a:p>
          <a:p>
            <a:pPr marL="240630" indent="-240630" algn="ctr" defTabSz="457200">
              <a:buSzPct val="100000"/>
              <a:buChar char="+"/>
              <a:defRPr sz="1700">
                <a:solidFill>
                  <a:srgbClr val="535353"/>
                </a:solidFill>
                <a:latin typeface="Montserrat ExtraBold"/>
                <a:ea typeface="Montserrat ExtraBold"/>
                <a:cs typeface="Montserrat ExtraBold"/>
                <a:sym typeface="Montserrat ExtraBold"/>
              </a:defRPr>
            </a:pPr>
            <a:r>
              <a:t>En 2015 fundé mi empresa de coaching MLC Studium</a:t>
            </a:r>
          </a:p>
          <a:p>
            <a:pPr marL="240630" indent="-240630" algn="ctr" defTabSz="457200">
              <a:buSzPct val="100000"/>
              <a:buChar char="+"/>
              <a:defRPr sz="1700">
                <a:solidFill>
                  <a:srgbClr val="535353"/>
                </a:solidFill>
                <a:latin typeface="Montserrat ExtraBold"/>
                <a:ea typeface="Montserrat ExtraBold"/>
                <a:cs typeface="Montserrat ExtraBold"/>
                <a:sym typeface="Montserrat ExtraBold"/>
              </a:defRPr>
            </a:pPr>
            <a:r>
              <a:t>+ 25 años de experiencia corporativa en el área de Recursos Humanos (Deutsche Bank , Banco Comafi)</a:t>
            </a:r>
          </a:p>
          <a:p>
            <a:pPr marL="240630" indent="-240630" algn="ctr" defTabSz="457200">
              <a:buSzPct val="100000"/>
              <a:buChar char="+"/>
              <a:defRPr sz="1700">
                <a:solidFill>
                  <a:srgbClr val="535353"/>
                </a:solidFill>
                <a:latin typeface="Montserrat ExtraBold"/>
                <a:ea typeface="Montserrat ExtraBold"/>
                <a:cs typeface="Montserrat ExtraBold"/>
                <a:sym typeface="Montserrat ExtraBold"/>
              </a:defRPr>
            </a:pPr>
            <a:r>
              <a:t>Coach de Desarrollo de Carrera MBA UDeSA</a:t>
            </a:r>
          </a:p>
          <a:p>
            <a:pPr marL="240630" indent="-240630" algn="ctr" defTabSz="457200">
              <a:buSzPct val="100000"/>
              <a:buChar char="+"/>
              <a:defRPr sz="1700">
                <a:solidFill>
                  <a:srgbClr val="535353"/>
                </a:solidFill>
                <a:latin typeface="Montserrat ExtraBold"/>
                <a:ea typeface="Montserrat ExtraBold"/>
                <a:cs typeface="Montserrat ExtraBold"/>
                <a:sym typeface="Montserrat ExtraBold"/>
              </a:defRPr>
            </a:pPr>
            <a:r>
              <a:t>Coach Profesional - PCC - ICF.  Certified SCRUM Master (CSM). Postgrado en Recursos Humanos &amp; MBA en Dirección General (UdeSA)</a:t>
            </a:r>
          </a:p>
        </p:txBody>
      </p:sp>
      <p:sp>
        <p:nvSpPr>
          <p:cNvPr id="550" name="CuadroTexto 18"/>
          <p:cNvSpPr txBox="1"/>
          <p:nvPr/>
        </p:nvSpPr>
        <p:spPr>
          <a:xfrm>
            <a:off x="475332" y="165409"/>
            <a:ext cx="3570243"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6 - Quién Soy?</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552" name="Rectángulo 10"/>
          <p:cNvSpPr/>
          <p:nvPr/>
        </p:nvSpPr>
        <p:spPr>
          <a:xfrm>
            <a:off x="4213712" y="169097"/>
            <a:ext cx="4794182" cy="6069778"/>
          </a:xfrm>
          <a:prstGeom prst="rect">
            <a:avLst/>
          </a:prstGeom>
          <a:solidFill>
            <a:srgbClr val="404040"/>
          </a:solidFill>
          <a:ln w="12700">
            <a:miter lim="400000"/>
          </a:ln>
        </p:spPr>
        <p:txBody>
          <a:bodyPr lIns="45718" tIns="45718" rIns="45718" bIns="45718" anchor="ctr"/>
          <a:lstStyle/>
          <a:p>
            <a:pPr algn="ctr">
              <a:defRPr>
                <a:solidFill>
                  <a:srgbClr val="262626"/>
                </a:solidFill>
                <a:latin typeface="+mj-lt"/>
                <a:ea typeface="+mj-ea"/>
                <a:cs typeface="+mj-cs"/>
                <a:sym typeface="Calibri"/>
              </a:defRPr>
            </a:pPr>
          </a:p>
        </p:txBody>
      </p:sp>
      <p:sp>
        <p:nvSpPr>
          <p:cNvPr id="553"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54"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pic>
        <p:nvPicPr>
          <p:cNvPr id="555" name="Imagen 9" descr="Imagen 9"/>
          <p:cNvPicPr>
            <a:picLocks noChangeAspect="1"/>
          </p:cNvPicPr>
          <p:nvPr/>
        </p:nvPicPr>
        <p:blipFill>
          <a:blip r:embed="rId2">
            <a:extLst/>
          </a:blip>
          <a:stretch>
            <a:fillRect/>
          </a:stretch>
        </p:blipFill>
        <p:spPr>
          <a:xfrm>
            <a:off x="3365653" y="5805354"/>
            <a:ext cx="428492" cy="417546"/>
          </a:xfrm>
          <a:prstGeom prst="rect">
            <a:avLst/>
          </a:prstGeom>
          <a:ln w="12700">
            <a:miter lim="400000"/>
          </a:ln>
        </p:spPr>
      </p:pic>
      <p:sp>
        <p:nvSpPr>
          <p:cNvPr id="556" name="CuadroTexto 18"/>
          <p:cNvSpPr txBox="1"/>
          <p:nvPr/>
        </p:nvSpPr>
        <p:spPr>
          <a:xfrm>
            <a:off x="475332" y="165409"/>
            <a:ext cx="3570243" cy="436879"/>
          </a:xfrm>
          <a:prstGeom prst="rect">
            <a:avLst/>
          </a:prstGeom>
          <a:ln w="12700">
            <a:miter lim="400000"/>
          </a:ln>
          <a:extLst>
            <a:ext uri="{C572A759-6A51-4108-AA02-DFA0A04FC94B}">
              <ma14:wrappingTextBoxFlag xmlns:ma14="http://schemas.microsoft.com/office/mac/drawingml/2011/main" val="1"/>
            </a:ext>
          </a:extLst>
        </p:spPr>
        <p:txBody>
          <a:bodyPr lIns="34289" tIns="34289" rIns="34289" bIns="34289">
            <a:spAutoFit/>
          </a:bodyPr>
          <a:lstStyle>
            <a:lvl1pPr>
              <a:defRPr b="1" sz="2400">
                <a:solidFill>
                  <a:srgbClr val="535353"/>
                </a:solidFill>
                <a:latin typeface="Montserrat ExtraBold"/>
                <a:ea typeface="Montserrat ExtraBold"/>
                <a:cs typeface="Montserrat ExtraBold"/>
                <a:sym typeface="Montserrat ExtraBold"/>
              </a:defRPr>
            </a:lvl1pPr>
          </a:lstStyle>
          <a:p>
            <a:pPr/>
            <a:r>
              <a:t>A tu servicio</a:t>
            </a:r>
          </a:p>
        </p:txBody>
      </p:sp>
      <p:pic>
        <p:nvPicPr>
          <p:cNvPr id="557" name="pexels-bhupendra-singh-760680.jpg" descr="pexels-bhupendra-singh-760680.jpg"/>
          <p:cNvPicPr>
            <a:picLocks noChangeAspect="1"/>
          </p:cNvPicPr>
          <p:nvPr/>
        </p:nvPicPr>
        <p:blipFill>
          <a:blip r:embed="rId3">
            <a:extLst/>
          </a:blip>
          <a:stretch>
            <a:fillRect/>
          </a:stretch>
        </p:blipFill>
        <p:spPr>
          <a:xfrm>
            <a:off x="3986276" y="169096"/>
            <a:ext cx="4855827" cy="6069780"/>
          </a:xfrm>
          <a:prstGeom prst="rect">
            <a:avLst/>
          </a:prstGeom>
          <a:ln w="12700">
            <a:miter lim="400000"/>
          </a:ln>
        </p:spPr>
      </p:pic>
      <p:pic>
        <p:nvPicPr>
          <p:cNvPr id="558" name="MonicaLeguizamonCalcagno-87 baja res.jpg" descr="MonicaLeguizamonCalcagno-87 baja res.jpg"/>
          <p:cNvPicPr>
            <a:picLocks noChangeAspect="1"/>
          </p:cNvPicPr>
          <p:nvPr/>
        </p:nvPicPr>
        <p:blipFill>
          <a:blip r:embed="rId4">
            <a:extLst/>
          </a:blip>
          <a:stretch>
            <a:fillRect/>
          </a:stretch>
        </p:blipFill>
        <p:spPr>
          <a:xfrm>
            <a:off x="475331" y="840947"/>
            <a:ext cx="3495862" cy="2330576"/>
          </a:xfrm>
          <a:prstGeom prst="rect">
            <a:avLst/>
          </a:prstGeom>
          <a:ln w="12700">
            <a:miter lim="400000"/>
          </a:ln>
        </p:spPr>
      </p:pic>
      <p:sp>
        <p:nvSpPr>
          <p:cNvPr id="559" name="Rectángulo 23"/>
          <p:cNvSpPr txBox="1"/>
          <p:nvPr/>
        </p:nvSpPr>
        <p:spPr>
          <a:xfrm>
            <a:off x="633554" y="3410182"/>
            <a:ext cx="3179410" cy="20472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r>
              <a:t>Mónica Leguizamón Calcagno</a:t>
            </a:r>
          </a:p>
          <a:p>
            <a:pPr/>
            <a:r>
              <a:t>Founder CEO MLC Studium </a:t>
            </a:r>
          </a:p>
          <a:p>
            <a:pPr>
              <a:defRPr u="sng">
                <a:solidFill>
                  <a:srgbClr val="0000FF"/>
                </a:solidFill>
                <a:uFill>
                  <a:solidFill>
                    <a:srgbClr val="0000FF"/>
                  </a:solidFill>
                </a:uFill>
              </a:defRPr>
            </a:pPr>
            <a:r>
              <a:rPr>
                <a:hlinkClick r:id="rId5" invalidUrl="" action="" tgtFrame="" tooltip="" history="1" highlightClick="0" endSnd="0"/>
              </a:rPr>
              <a:t>monica@mlcstudium.com</a:t>
            </a:r>
            <a:r>
              <a:rPr u="none">
                <a:solidFill>
                  <a:srgbClr val="000000"/>
                </a:solidFill>
                <a:uFillTx/>
              </a:rPr>
              <a:t> |</a:t>
            </a:r>
          </a:p>
          <a:p>
            <a:pPr>
              <a:defRPr u="sng">
                <a:solidFill>
                  <a:srgbClr val="0000FF"/>
                </a:solidFill>
                <a:uFill>
                  <a:solidFill>
                    <a:srgbClr val="0000FF"/>
                  </a:solidFill>
                </a:uFill>
              </a:defRPr>
            </a:pPr>
            <a:r>
              <a:rPr>
                <a:hlinkClick r:id="rId6" invalidUrl="" action="" tgtFrame="" tooltip="" history="1" highlightClick="0" endSnd="0"/>
              </a:rPr>
              <a:t>+54 9 11 65197078 |</a:t>
            </a:r>
            <a:r>
              <a:rPr u="none">
                <a:solidFill>
                  <a:srgbClr val="000000"/>
                </a:solidFill>
                <a:uFillTx/>
              </a:rPr>
              <a:t> </a:t>
            </a:r>
          </a:p>
          <a:p>
            <a:pPr>
              <a:defRPr u="sng">
                <a:solidFill>
                  <a:srgbClr val="0000FF"/>
                </a:solidFill>
                <a:uFill>
                  <a:solidFill>
                    <a:srgbClr val="0000FF"/>
                  </a:solidFill>
                </a:uFill>
              </a:defRPr>
            </a:pPr>
            <a:r>
              <a:rPr>
                <a:hlinkClick r:id="rId7" invalidUrl="" action="" tgtFrame="" tooltip="" history="1" highlightClick="0" endSnd="0"/>
              </a:rPr>
              <a:t>www.mlcstudium.com</a:t>
            </a:r>
            <a:r>
              <a:rPr u="none">
                <a:solidFill>
                  <a:srgbClr val="000000"/>
                </a:solidFill>
                <a:uFillTx/>
              </a:rPr>
              <a:t> |</a:t>
            </a:r>
          </a:p>
          <a:p>
            <a:pPr/>
            <a:r>
              <a:t>Instagram, Linkedin &amp; Twitter: </a:t>
            </a:r>
          </a:p>
          <a:p>
            <a:pPr/>
            <a:r>
              <a:t>@mlcstudium</a:t>
            </a:r>
          </a:p>
        </p:txBody>
      </p:sp>
      <p:sp>
        <p:nvSpPr>
          <p:cNvPr id="560" name="BE YOUR GIFT ~ SÉ TU DON"/>
          <p:cNvSpPr txBox="1"/>
          <p:nvPr/>
        </p:nvSpPr>
        <p:spPr>
          <a:xfrm>
            <a:off x="4170634" y="5469611"/>
            <a:ext cx="4266506" cy="368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2400">
                <a:solidFill>
                  <a:srgbClr val="FFFFFF"/>
                </a:solidFill>
                <a:latin typeface="Montserrat"/>
                <a:ea typeface="Montserrat"/>
                <a:cs typeface="Montserrat"/>
                <a:sym typeface="Montserrat"/>
              </a:defRPr>
            </a:lvl1pPr>
          </a:lstStyle>
          <a:p>
            <a:pPr/>
            <a:r>
              <a:t>BE YOUR GIFT ~ SÉ TU DON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38860"/>
          </a:schemeClr>
        </a:solidFill>
      </p:bgPr>
    </p:bg>
    <p:spTree>
      <p:nvGrpSpPr>
        <p:cNvPr id="1" name=""/>
        <p:cNvGrpSpPr/>
        <p:nvPr/>
      </p:nvGrpSpPr>
      <p:grpSpPr>
        <a:xfrm>
          <a:off x="0" y="0"/>
          <a:ext cx="0" cy="0"/>
          <a:chOff x="0" y="0"/>
          <a:chExt cx="0" cy="0"/>
        </a:xfrm>
      </p:grpSpPr>
      <p:sp>
        <p:nvSpPr>
          <p:cNvPr id="562" name="Rectángulo 11"/>
          <p:cNvSpPr/>
          <p:nvPr/>
        </p:nvSpPr>
        <p:spPr>
          <a:xfrm>
            <a:off x="-3" y="0"/>
            <a:ext cx="96259" cy="6858000"/>
          </a:xfrm>
          <a:prstGeom prst="rect">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sp>
        <p:nvSpPr>
          <p:cNvPr id="563" name="Triángulo 17"/>
          <p:cNvSpPr/>
          <p:nvPr/>
        </p:nvSpPr>
        <p:spPr>
          <a:xfrm rot="5400000">
            <a:off x="71436" y="594841"/>
            <a:ext cx="288345" cy="248577"/>
          </a:xfrm>
          <a:prstGeom prst="triangle">
            <a:avLst/>
          </a:prstGeom>
          <a:solidFill>
            <a:srgbClr val="404040"/>
          </a:solidFill>
          <a:ln w="12700">
            <a:miter lim="400000"/>
          </a:ln>
        </p:spPr>
        <p:txBody>
          <a:bodyPr lIns="45718" tIns="45718" rIns="45718" bIns="45718" anchor="ctr"/>
          <a:lstStyle/>
          <a:p>
            <a:pPr algn="ctr">
              <a:defRPr>
                <a:solidFill>
                  <a:srgbClr val="404040"/>
                </a:solidFill>
                <a:latin typeface="+mj-lt"/>
                <a:ea typeface="+mj-ea"/>
                <a:cs typeface="+mj-cs"/>
                <a:sym typeface="Calibri"/>
              </a:defRPr>
            </a:pPr>
          </a:p>
        </p:txBody>
      </p:sp>
      <p:pic>
        <p:nvPicPr>
          <p:cNvPr id="564" name="Imagen 9" descr="Imagen 9"/>
          <p:cNvPicPr>
            <a:picLocks noChangeAspect="1"/>
          </p:cNvPicPr>
          <p:nvPr/>
        </p:nvPicPr>
        <p:blipFill>
          <a:blip r:embed="rId2">
            <a:extLst/>
          </a:blip>
          <a:stretch>
            <a:fillRect/>
          </a:stretch>
        </p:blipFill>
        <p:spPr>
          <a:xfrm>
            <a:off x="8467783" y="5834950"/>
            <a:ext cx="428492" cy="417546"/>
          </a:xfrm>
          <a:prstGeom prst="rect">
            <a:avLst/>
          </a:prstGeom>
          <a:ln w="12700">
            <a:miter lim="400000"/>
          </a:ln>
        </p:spPr>
      </p:pic>
      <p:pic>
        <p:nvPicPr>
          <p:cNvPr id="565" name="WhatsApp Image 2022-05-09 at 3.04.45 PM-27.jpeg" descr="WhatsApp Image 2022-05-09 at 3.04.45 PM-27.jpeg"/>
          <p:cNvPicPr>
            <a:picLocks noChangeAspect="1"/>
          </p:cNvPicPr>
          <p:nvPr/>
        </p:nvPicPr>
        <p:blipFill>
          <a:blip r:embed="rId3">
            <a:extLst/>
          </a:blip>
          <a:stretch>
            <a:fillRect/>
          </a:stretch>
        </p:blipFill>
        <p:spPr>
          <a:xfrm>
            <a:off x="573031" y="1256719"/>
            <a:ext cx="7867939" cy="4268176"/>
          </a:xfrm>
          <a:prstGeom prst="rect">
            <a:avLst/>
          </a:prstGeom>
          <a:ln w="12700">
            <a:miter lim="400000"/>
          </a:ln>
        </p:spPr>
      </p:pic>
      <p:sp>
        <p:nvSpPr>
          <p:cNvPr id="566" name="Rectángulo 23"/>
          <p:cNvSpPr txBox="1"/>
          <p:nvPr/>
        </p:nvSpPr>
        <p:spPr>
          <a:xfrm>
            <a:off x="464361" y="6015771"/>
            <a:ext cx="7580455" cy="2438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sz="1000">
                <a:solidFill>
                  <a:srgbClr val="404040"/>
                </a:solidFill>
                <a:latin typeface="Montserrat Medium"/>
                <a:ea typeface="Montserrat Medium"/>
                <a:cs typeface="Montserrat Medium"/>
                <a:sym typeface="Montserrat Medium"/>
              </a:defRPr>
            </a:pPr>
            <a:r>
              <a:t>Mónica Leguizamón Calcagno | Founder CEO MLC Studium | </a:t>
            </a:r>
            <a:r>
              <a:rPr u="sng">
                <a:solidFill>
                  <a:srgbClr val="0000FF"/>
                </a:solidFill>
                <a:uFill>
                  <a:solidFill>
                    <a:srgbClr val="0000FF"/>
                  </a:solidFill>
                </a:uFill>
                <a:hlinkClick r:id="rId4" invalidUrl="" action="" tgtFrame="" tooltip="" history="1" highlightClick="0" endSnd="0"/>
              </a:rPr>
              <a:t>monica@mlcstudium.com</a:t>
            </a:r>
            <a:r>
              <a:t> | </a:t>
            </a:r>
            <a:r>
              <a:rPr u="sng">
                <a:solidFill>
                  <a:srgbClr val="0000FF"/>
                </a:solidFill>
                <a:uFill>
                  <a:solidFill>
                    <a:srgbClr val="0000FF"/>
                  </a:solidFill>
                </a:uFill>
                <a:hlinkClick r:id="rId5" invalidUrl="" action="" tgtFrame="" tooltip="" history="1" highlightClick="0" endSnd="0"/>
              </a:rPr>
              <a:t>+54 9 11 65197078 |</a:t>
            </a:r>
            <a:r>
              <a:t> </a:t>
            </a:r>
            <a:r>
              <a:rPr u="sng">
                <a:solidFill>
                  <a:srgbClr val="0000FF"/>
                </a:solidFill>
                <a:uFill>
                  <a:solidFill>
                    <a:srgbClr val="0000FF"/>
                  </a:solidFill>
                </a:uFill>
                <a:hlinkClick r:id="rId6" invalidUrl="" action="" tgtFrame="" tooltip="" history="1" highlightClick="0" endSnd="0"/>
              </a:rPr>
              <a:t>www.mlcstudium.com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plantilla 2016 completa">
  <a:themeElements>
    <a:clrScheme name="plantilla 2016 completa">
      <a:dk1>
        <a:srgbClr val="000000"/>
      </a:dk1>
      <a:lt1>
        <a:srgbClr val="FFFFFF"/>
      </a:lt1>
      <a:dk2>
        <a:srgbClr val="A7A7A7"/>
      </a:dk2>
      <a:lt2>
        <a:srgbClr val="535353"/>
      </a:lt2>
      <a:accent1>
        <a:srgbClr val="8F8F8F"/>
      </a:accent1>
      <a:accent2>
        <a:srgbClr val="1F497D"/>
      </a:accent2>
      <a:accent3>
        <a:srgbClr val="006600"/>
      </a:accent3>
      <a:accent4>
        <a:srgbClr val="112946"/>
      </a:accent4>
      <a:accent5>
        <a:srgbClr val="0D1F36"/>
      </a:accent5>
      <a:accent6>
        <a:srgbClr val="091626"/>
      </a:accent6>
      <a:hlink>
        <a:srgbClr val="0000FF"/>
      </a:hlink>
      <a:folHlink>
        <a:srgbClr val="FF00FF"/>
      </a:folHlink>
    </a:clrScheme>
    <a:fontScheme name="plantilla 2016 completa">
      <a:majorFont>
        <a:latin typeface="Calibri"/>
        <a:ea typeface="Calibri"/>
        <a:cs typeface="Calibri"/>
      </a:majorFont>
      <a:minorFont>
        <a:latin typeface="Helvetica"/>
        <a:ea typeface="Helvetica"/>
        <a:cs typeface="Helvetica"/>
      </a:minorFont>
    </a:fontScheme>
    <a:fmtScheme name="plantilla 2016 complet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lantilla 2016 completa">
  <a:themeElements>
    <a:clrScheme name="plantilla 2016 completa">
      <a:dk1>
        <a:srgbClr val="000000"/>
      </a:dk1>
      <a:lt1>
        <a:srgbClr val="FFFFFF"/>
      </a:lt1>
      <a:dk2>
        <a:srgbClr val="A7A7A7"/>
      </a:dk2>
      <a:lt2>
        <a:srgbClr val="535353"/>
      </a:lt2>
      <a:accent1>
        <a:srgbClr val="8F8F8F"/>
      </a:accent1>
      <a:accent2>
        <a:srgbClr val="1F497D"/>
      </a:accent2>
      <a:accent3>
        <a:srgbClr val="006600"/>
      </a:accent3>
      <a:accent4>
        <a:srgbClr val="112946"/>
      </a:accent4>
      <a:accent5>
        <a:srgbClr val="0D1F36"/>
      </a:accent5>
      <a:accent6>
        <a:srgbClr val="091626"/>
      </a:accent6>
      <a:hlink>
        <a:srgbClr val="0000FF"/>
      </a:hlink>
      <a:folHlink>
        <a:srgbClr val="FF00FF"/>
      </a:folHlink>
    </a:clrScheme>
    <a:fontScheme name="plantilla 2016 completa">
      <a:majorFont>
        <a:latin typeface="Calibri"/>
        <a:ea typeface="Calibri"/>
        <a:cs typeface="Calibri"/>
      </a:majorFont>
      <a:minorFont>
        <a:latin typeface="Helvetica"/>
        <a:ea typeface="Helvetica"/>
        <a:cs typeface="Helvetica"/>
      </a:minorFont>
    </a:fontScheme>
    <a:fmtScheme name="plantilla 2016 complet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